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354" r:id="rId5"/>
    <p:sldId id="4366" r:id="rId6"/>
    <p:sldId id="4355" r:id="rId7"/>
    <p:sldId id="257" r:id="rId8"/>
    <p:sldId id="4362" r:id="rId9"/>
    <p:sldId id="4373" r:id="rId10"/>
    <p:sldId id="4363" r:id="rId11"/>
    <p:sldId id="4367" r:id="rId12"/>
    <p:sldId id="4372" r:id="rId13"/>
    <p:sldId id="4374" r:id="rId14"/>
    <p:sldId id="4353" r:id="rId15"/>
    <p:sldId id="4368" r:id="rId16"/>
    <p:sldId id="4359" r:id="rId17"/>
    <p:sldId id="4364" r:id="rId18"/>
    <p:sldId id="4369" r:id="rId19"/>
    <p:sldId id="4370" r:id="rId20"/>
    <p:sldId id="4371" r:id="rId21"/>
    <p:sldId id="4361" r:id="rId22"/>
    <p:sldId id="4157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ranklin Gothic Medium Cond" panose="020B0606030402020204" pitchFamily="34" charset="0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ana Rizka" initials="RR" lastIdx="1" clrIdx="0">
    <p:extLst>
      <p:ext uri="{19B8F6BF-5375-455C-9EA6-DF929625EA0E}">
        <p15:presenceInfo xmlns:p15="http://schemas.microsoft.com/office/powerpoint/2012/main" userId="Riana Rizka" providerId="None"/>
      </p:ext>
    </p:extLst>
  </p:cmAuthor>
  <p:cmAuthor id="2" name="Lutfi Jaya" initials="LJ" lastIdx="3" clrIdx="1">
    <p:extLst>
      <p:ext uri="{19B8F6BF-5375-455C-9EA6-DF929625EA0E}">
        <p15:presenceInfo xmlns:p15="http://schemas.microsoft.com/office/powerpoint/2012/main" userId="3b55fc8bb372b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1F"/>
    <a:srgbClr val="006633"/>
    <a:srgbClr val="FCD008"/>
    <a:srgbClr val="008D36"/>
    <a:srgbClr val="DBE6BF"/>
    <a:srgbClr val="005F2E"/>
    <a:srgbClr val="57802E"/>
    <a:srgbClr val="007F3E"/>
    <a:srgbClr val="9CBA6A"/>
    <a:srgbClr val="4D7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248" autoAdjust="0"/>
  </p:normalViewPr>
  <p:slideViewPr>
    <p:cSldViewPr snapToGrid="0">
      <p:cViewPr>
        <p:scale>
          <a:sx n="59" d="100"/>
          <a:sy n="59" d="100"/>
        </p:scale>
        <p:origin x="852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8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539A-29D5-40C6-80F0-E69DF96CC414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51FBB-673F-46B1-A7F8-A4EB0EB1D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88F63-4743-4E95-B728-2D43C147B3A1}" type="datetimeFigureOut">
              <a:rPr lang="en-AU" smtClean="0"/>
              <a:t>7/09/2022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F1C3-7E16-4D67-996B-AD647522B3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782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3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59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84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35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77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41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1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6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5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53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5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St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462103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 userDrawn="1"/>
        </p:nvSpPr>
        <p:spPr>
          <a:xfrm flipH="1">
            <a:off x="1909835" y="3307080"/>
            <a:ext cx="5093965" cy="3550920"/>
          </a:xfrm>
          <a:prstGeom prst="parallelogram">
            <a:avLst>
              <a:gd name="adj" fmla="val 76721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92870B29-B525-4A0A-8BFC-BCE2939A50F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8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2658-F217-48FD-9FE0-A973885F3361}" type="datetime1">
              <a:rPr lang="en-AU" smtClean="0"/>
              <a:t>7/09/2022</a:t>
            </a:fld>
            <a:endParaRPr lang="en-AU" dirty="0"/>
          </a:p>
        </p:txBody>
      </p:sp>
      <p:sp>
        <p:nvSpPr>
          <p:cNvPr id="7" name="Freeform: Shape 16"/>
          <p:cNvSpPr/>
          <p:nvPr userDrawn="1"/>
        </p:nvSpPr>
        <p:spPr>
          <a:xfrm rot="10800000">
            <a:off x="-1" y="4634160"/>
            <a:ext cx="4929810" cy="2223839"/>
          </a:xfrm>
          <a:custGeom>
            <a:avLst/>
            <a:gdLst>
              <a:gd name="connsiteX0" fmla="*/ 3137461 w 5511418"/>
              <a:gd name="connsiteY0" fmla="*/ 2486192 h 2486203"/>
              <a:gd name="connsiteX1" fmla="*/ 1326820 w 5511418"/>
              <a:gd name="connsiteY1" fmla="*/ 1925371 h 2486203"/>
              <a:gd name="connsiteX2" fmla="*/ 37046 w 5511418"/>
              <a:gd name="connsiteY2" fmla="*/ 153857 h 2486203"/>
              <a:gd name="connsiteX3" fmla="*/ 0 w 5511418"/>
              <a:gd name="connsiteY3" fmla="*/ 0 h 2486203"/>
              <a:gd name="connsiteX4" fmla="*/ 5511418 w 5511418"/>
              <a:gd name="connsiteY4" fmla="*/ 0 h 2486203"/>
              <a:gd name="connsiteX5" fmla="*/ 5511418 w 5511418"/>
              <a:gd name="connsiteY5" fmla="*/ 1459098 h 2486203"/>
              <a:gd name="connsiteX6" fmla="*/ 5409152 w 5511418"/>
              <a:gd name="connsiteY6" fmla="*/ 1569255 h 2486203"/>
              <a:gd name="connsiteX7" fmla="*/ 3137461 w 5511418"/>
              <a:gd name="connsiteY7" fmla="*/ 2486192 h 24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1418" h="2486203">
                <a:moveTo>
                  <a:pt x="3137461" y="2486192"/>
                </a:moveTo>
                <a:cubicBezTo>
                  <a:pt x="2512957" y="2484526"/>
                  <a:pt x="1882242" y="2302770"/>
                  <a:pt x="1326820" y="1925371"/>
                </a:cubicBezTo>
                <a:cubicBezTo>
                  <a:pt x="678827" y="1485071"/>
                  <a:pt x="240669" y="851425"/>
                  <a:pt x="37046" y="153857"/>
                </a:cubicBezTo>
                <a:lnTo>
                  <a:pt x="0" y="0"/>
                </a:lnTo>
                <a:lnTo>
                  <a:pt x="5511418" y="0"/>
                </a:lnTo>
                <a:lnTo>
                  <a:pt x="5511418" y="1459098"/>
                </a:lnTo>
                <a:lnTo>
                  <a:pt x="5409152" y="1569255"/>
                </a:lnTo>
                <a:cubicBezTo>
                  <a:pt x="4791760" y="2170478"/>
                  <a:pt x="3970132" y="2488415"/>
                  <a:pt x="3137461" y="248619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3"/>
          <p:cNvSpPr/>
          <p:nvPr userDrawn="1"/>
        </p:nvSpPr>
        <p:spPr>
          <a:xfrm>
            <a:off x="6056935" y="0"/>
            <a:ext cx="6135065" cy="6218297"/>
          </a:xfrm>
          <a:custGeom>
            <a:avLst/>
            <a:gdLst>
              <a:gd name="connsiteX0" fmla="*/ 1344548 w 6135065"/>
              <a:gd name="connsiteY0" fmla="*/ 0 h 6218297"/>
              <a:gd name="connsiteX1" fmla="*/ 6135065 w 6135065"/>
              <a:gd name="connsiteY1" fmla="*/ 0 h 6218297"/>
              <a:gd name="connsiteX2" fmla="*/ 6135065 w 6135065"/>
              <a:gd name="connsiteY2" fmla="*/ 4487955 h 6218297"/>
              <a:gd name="connsiteX3" fmla="*/ 5924471 w 6135065"/>
              <a:gd name="connsiteY3" fmla="*/ 4797888 h 6218297"/>
              <a:gd name="connsiteX4" fmla="*/ 5924472 w 6135065"/>
              <a:gd name="connsiteY4" fmla="*/ 4797887 h 6218297"/>
              <a:gd name="connsiteX5" fmla="*/ 5924471 w 6135065"/>
              <a:gd name="connsiteY5" fmla="*/ 4797890 h 6218297"/>
              <a:gd name="connsiteX6" fmla="*/ 1420408 w 6135065"/>
              <a:gd name="connsiteY6" fmla="*/ 5657465 h 6218297"/>
              <a:gd name="connsiteX7" fmla="*/ 560834 w 6135065"/>
              <a:gd name="connsiteY7" fmla="*/ 1153402 h 6218297"/>
              <a:gd name="connsiteX8" fmla="*/ 560835 w 6135065"/>
              <a:gd name="connsiteY8" fmla="*/ 1153400 h 62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5065" h="6218297">
                <a:moveTo>
                  <a:pt x="1344548" y="0"/>
                </a:moveTo>
                <a:lnTo>
                  <a:pt x="6135065" y="0"/>
                </a:lnTo>
                <a:lnTo>
                  <a:pt x="6135065" y="4487955"/>
                </a:lnTo>
                <a:lnTo>
                  <a:pt x="5924471" y="4797888"/>
                </a:lnTo>
                <a:lnTo>
                  <a:pt x="5924472" y="4797887"/>
                </a:lnTo>
                <a:lnTo>
                  <a:pt x="5924471" y="4797890"/>
                </a:lnTo>
                <a:cubicBezTo>
                  <a:pt x="4918073" y="6279017"/>
                  <a:pt x="2901535" y="6663863"/>
                  <a:pt x="1420408" y="5657465"/>
                </a:cubicBezTo>
                <a:cubicBezTo>
                  <a:pt x="-60720" y="4651067"/>
                  <a:pt x="-445565" y="2634530"/>
                  <a:pt x="560834" y="1153402"/>
                </a:cubicBezTo>
                <a:lnTo>
                  <a:pt x="560835" y="1153400"/>
                </a:lnTo>
                <a:close/>
              </a:path>
            </a:pathLst>
          </a:cu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413174" y="0"/>
            <a:ext cx="5778827" cy="5896630"/>
          </a:xfrm>
          <a:custGeom>
            <a:avLst/>
            <a:gdLst>
              <a:gd name="connsiteX0" fmla="*/ 1465593 w 5778827"/>
              <a:gd name="connsiteY0" fmla="*/ 0 h 5896630"/>
              <a:gd name="connsiteX1" fmla="*/ 5778827 w 5778827"/>
              <a:gd name="connsiteY1" fmla="*/ 0 h 5896630"/>
              <a:gd name="connsiteX2" fmla="*/ 5778827 w 5778827"/>
              <a:gd name="connsiteY2" fmla="*/ 3830098 h 5896630"/>
              <a:gd name="connsiteX3" fmla="*/ 5226015 w 5778827"/>
              <a:gd name="connsiteY3" fmla="*/ 4643678 h 5896630"/>
              <a:gd name="connsiteX4" fmla="*/ 5226014 w 5778827"/>
              <a:gd name="connsiteY4" fmla="*/ 4643680 h 5896630"/>
              <a:gd name="connsiteX5" fmla="*/ 1252951 w 5778827"/>
              <a:gd name="connsiteY5" fmla="*/ 5401917 h 5896630"/>
              <a:gd name="connsiteX6" fmla="*/ 494715 w 5778827"/>
              <a:gd name="connsiteY6" fmla="*/ 1428853 h 5896630"/>
              <a:gd name="connsiteX7" fmla="*/ 494716 w 5778827"/>
              <a:gd name="connsiteY7" fmla="*/ 1428851 h 589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8827" h="5896630">
                <a:moveTo>
                  <a:pt x="1465593" y="0"/>
                </a:moveTo>
                <a:lnTo>
                  <a:pt x="5778827" y="0"/>
                </a:lnTo>
                <a:lnTo>
                  <a:pt x="5778827" y="3830098"/>
                </a:lnTo>
                <a:lnTo>
                  <a:pt x="5226015" y="4643678"/>
                </a:lnTo>
                <a:lnTo>
                  <a:pt x="5226014" y="4643680"/>
                </a:lnTo>
                <a:cubicBezTo>
                  <a:pt x="4338265" y="5950191"/>
                  <a:pt x="2559463" y="6289666"/>
                  <a:pt x="1252951" y="5401917"/>
                </a:cubicBezTo>
                <a:cubicBezTo>
                  <a:pt x="-53561" y="4514167"/>
                  <a:pt x="-393035" y="2735366"/>
                  <a:pt x="494715" y="1428853"/>
                </a:cubicBezTo>
                <a:lnTo>
                  <a:pt x="494716" y="1428851"/>
                </a:lnTo>
                <a:close/>
              </a:path>
            </a:pathLst>
          </a:custGeom>
          <a:pattFill prst="pct5">
            <a:fgClr>
              <a:srgbClr val="006633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rgbClr val="005F2E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7862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3351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F06FD0D-3239-4B31-B524-981A33B1B1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9674087" cy="6858001"/>
          </a:xfrm>
          <a:custGeom>
            <a:avLst/>
            <a:gdLst>
              <a:gd name="connsiteX0" fmla="*/ 8686803 w 11430003"/>
              <a:gd name="connsiteY0" fmla="*/ 6467476 h 6858001"/>
              <a:gd name="connsiteX1" fmla="*/ 11430003 w 11430003"/>
              <a:gd name="connsiteY1" fmla="*/ 6467476 h 6858001"/>
              <a:gd name="connsiteX2" fmla="*/ 11430003 w 11430003"/>
              <a:gd name="connsiteY2" fmla="*/ 6858001 h 6858001"/>
              <a:gd name="connsiteX3" fmla="*/ 8686803 w 11430003"/>
              <a:gd name="connsiteY3" fmla="*/ 6858001 h 6858001"/>
              <a:gd name="connsiteX4" fmla="*/ 5791202 w 11430003"/>
              <a:gd name="connsiteY4" fmla="*/ 5572126 h 6858001"/>
              <a:gd name="connsiteX5" fmla="*/ 8534402 w 11430003"/>
              <a:gd name="connsiteY5" fmla="*/ 5572126 h 6858001"/>
              <a:gd name="connsiteX6" fmla="*/ 8534402 w 11430003"/>
              <a:gd name="connsiteY6" fmla="*/ 6858001 h 6858001"/>
              <a:gd name="connsiteX7" fmla="*/ 5791202 w 11430003"/>
              <a:gd name="connsiteY7" fmla="*/ 6858001 h 6858001"/>
              <a:gd name="connsiteX8" fmla="*/ 2895602 w 11430003"/>
              <a:gd name="connsiteY8" fmla="*/ 5133976 h 6858001"/>
              <a:gd name="connsiteX9" fmla="*/ 5638801 w 11430003"/>
              <a:gd name="connsiteY9" fmla="*/ 5133976 h 6858001"/>
              <a:gd name="connsiteX10" fmla="*/ 5638801 w 11430003"/>
              <a:gd name="connsiteY10" fmla="*/ 6858001 h 6858001"/>
              <a:gd name="connsiteX11" fmla="*/ 2895602 w 11430003"/>
              <a:gd name="connsiteY11" fmla="*/ 6858001 h 6858001"/>
              <a:gd name="connsiteX12" fmla="*/ 1 w 11430003"/>
              <a:gd name="connsiteY12" fmla="*/ 4238626 h 6858001"/>
              <a:gd name="connsiteX13" fmla="*/ 2743201 w 11430003"/>
              <a:gd name="connsiteY13" fmla="*/ 4238626 h 6858001"/>
              <a:gd name="connsiteX14" fmla="*/ 2743201 w 11430003"/>
              <a:gd name="connsiteY14" fmla="*/ 6858001 h 6858001"/>
              <a:gd name="connsiteX15" fmla="*/ 1 w 11430003"/>
              <a:gd name="connsiteY15" fmla="*/ 6858001 h 6858001"/>
              <a:gd name="connsiteX16" fmla="*/ 2895602 w 11430003"/>
              <a:gd name="connsiteY16" fmla="*/ 1276351 h 6858001"/>
              <a:gd name="connsiteX17" fmla="*/ 5638801 w 11430003"/>
              <a:gd name="connsiteY17" fmla="*/ 1276351 h 6858001"/>
              <a:gd name="connsiteX18" fmla="*/ 5638801 w 11430003"/>
              <a:gd name="connsiteY18" fmla="*/ 4933951 h 6858001"/>
              <a:gd name="connsiteX19" fmla="*/ 2895602 w 11430003"/>
              <a:gd name="connsiteY19" fmla="*/ 4933951 h 6858001"/>
              <a:gd name="connsiteX20" fmla="*/ 1 w 11430003"/>
              <a:gd name="connsiteY20" fmla="*/ 381002 h 6858001"/>
              <a:gd name="connsiteX21" fmla="*/ 2743201 w 11430003"/>
              <a:gd name="connsiteY21" fmla="*/ 381002 h 6858001"/>
              <a:gd name="connsiteX22" fmla="*/ 2743201 w 11430003"/>
              <a:gd name="connsiteY22" fmla="*/ 4038601 h 6858001"/>
              <a:gd name="connsiteX23" fmla="*/ 1 w 11430003"/>
              <a:gd name="connsiteY23" fmla="*/ 4038601 h 6858001"/>
              <a:gd name="connsiteX24" fmla="*/ 2895602 w 11430003"/>
              <a:gd name="connsiteY24" fmla="*/ 0 h 6858001"/>
              <a:gd name="connsiteX25" fmla="*/ 5638801 w 11430003"/>
              <a:gd name="connsiteY25" fmla="*/ 0 h 6858001"/>
              <a:gd name="connsiteX26" fmla="*/ 5638801 w 11430003"/>
              <a:gd name="connsiteY26" fmla="*/ 1076325 h 6858001"/>
              <a:gd name="connsiteX27" fmla="*/ 2895602 w 11430003"/>
              <a:gd name="connsiteY27" fmla="*/ 1076325 h 6858001"/>
              <a:gd name="connsiteX28" fmla="*/ 0 w 11430003"/>
              <a:gd name="connsiteY28" fmla="*/ 0 h 6858001"/>
              <a:gd name="connsiteX29" fmla="*/ 2743200 w 11430003"/>
              <a:gd name="connsiteY29" fmla="*/ 0 h 6858001"/>
              <a:gd name="connsiteX30" fmla="*/ 2743200 w 11430003"/>
              <a:gd name="connsiteY30" fmla="*/ 180975 h 6858001"/>
              <a:gd name="connsiteX31" fmla="*/ 0 w 11430003"/>
              <a:gd name="connsiteY31" fmla="*/ 18097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430003" h="6858001">
                <a:moveTo>
                  <a:pt x="8686803" y="6467476"/>
                </a:moveTo>
                <a:lnTo>
                  <a:pt x="11430003" y="6467476"/>
                </a:lnTo>
                <a:lnTo>
                  <a:pt x="11430003" y="6858001"/>
                </a:lnTo>
                <a:lnTo>
                  <a:pt x="8686803" y="6858001"/>
                </a:lnTo>
                <a:close/>
                <a:moveTo>
                  <a:pt x="5791202" y="5572126"/>
                </a:moveTo>
                <a:lnTo>
                  <a:pt x="8534402" y="5572126"/>
                </a:lnTo>
                <a:lnTo>
                  <a:pt x="8534402" y="6858001"/>
                </a:lnTo>
                <a:lnTo>
                  <a:pt x="5791202" y="6858001"/>
                </a:lnTo>
                <a:close/>
                <a:moveTo>
                  <a:pt x="2895602" y="5133976"/>
                </a:moveTo>
                <a:lnTo>
                  <a:pt x="5638801" y="5133976"/>
                </a:lnTo>
                <a:lnTo>
                  <a:pt x="5638801" y="6858001"/>
                </a:lnTo>
                <a:lnTo>
                  <a:pt x="2895602" y="6858001"/>
                </a:lnTo>
                <a:close/>
                <a:moveTo>
                  <a:pt x="1" y="4238626"/>
                </a:moveTo>
                <a:lnTo>
                  <a:pt x="2743201" y="4238626"/>
                </a:lnTo>
                <a:lnTo>
                  <a:pt x="2743201" y="6858001"/>
                </a:lnTo>
                <a:lnTo>
                  <a:pt x="1" y="6858001"/>
                </a:lnTo>
                <a:close/>
                <a:moveTo>
                  <a:pt x="2895602" y="1276351"/>
                </a:moveTo>
                <a:lnTo>
                  <a:pt x="5638801" y="1276351"/>
                </a:lnTo>
                <a:lnTo>
                  <a:pt x="5638801" y="4933951"/>
                </a:lnTo>
                <a:lnTo>
                  <a:pt x="2895602" y="4933951"/>
                </a:lnTo>
                <a:close/>
                <a:moveTo>
                  <a:pt x="1" y="381002"/>
                </a:moveTo>
                <a:lnTo>
                  <a:pt x="2743201" y="381002"/>
                </a:lnTo>
                <a:lnTo>
                  <a:pt x="2743201" y="4038601"/>
                </a:lnTo>
                <a:lnTo>
                  <a:pt x="1" y="4038601"/>
                </a:lnTo>
                <a:close/>
                <a:moveTo>
                  <a:pt x="2895602" y="0"/>
                </a:moveTo>
                <a:lnTo>
                  <a:pt x="5638801" y="0"/>
                </a:lnTo>
                <a:lnTo>
                  <a:pt x="5638801" y="1076325"/>
                </a:lnTo>
                <a:lnTo>
                  <a:pt x="2895602" y="1076325"/>
                </a:lnTo>
                <a:close/>
                <a:moveTo>
                  <a:pt x="0" y="0"/>
                </a:moveTo>
                <a:lnTo>
                  <a:pt x="2743200" y="0"/>
                </a:lnTo>
                <a:lnTo>
                  <a:pt x="2743200" y="180975"/>
                </a:lnTo>
                <a:lnTo>
                  <a:pt x="0" y="180975"/>
                </a:lnTo>
                <a:close/>
              </a:path>
            </a:pathLst>
          </a:custGeom>
          <a:pattFill prst="pct5">
            <a:fgClr>
              <a:srgbClr val="008D36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9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2658-F217-48FD-9FE0-A973885F3361}" type="datetime1">
              <a:rPr lang="en-AU" smtClean="0"/>
              <a:t>7/09/2022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A908-BA59-4183-8648-53219FC00D5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32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2" r:id="rId2"/>
    <p:sldLayoutId id="2147483695" r:id="rId3"/>
    <p:sldLayoutId id="2147483696" r:id="rId4"/>
    <p:sldLayoutId id="2147483667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trends.google.co.id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Mills/pytrends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pypi.org/project/pytrend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trendsR/gtrends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.id/trends/?geo=I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E83A65-91D6-41AF-8A11-FE036D26EA15}"/>
              </a:ext>
            </a:extLst>
          </p:cNvPr>
          <p:cNvSpPr txBox="1">
            <a:spLocks/>
          </p:cNvSpPr>
          <p:nvPr/>
        </p:nvSpPr>
        <p:spPr>
          <a:xfrm>
            <a:off x="272472" y="1404550"/>
            <a:ext cx="584260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trends for data 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A25609-3FEC-4F78-80C3-1ED6EC6C26F8}"/>
              </a:ext>
            </a:extLst>
          </p:cNvPr>
          <p:cNvGrpSpPr/>
          <p:nvPr/>
        </p:nvGrpSpPr>
        <p:grpSpPr>
          <a:xfrm>
            <a:off x="272472" y="2826478"/>
            <a:ext cx="5071688" cy="202305"/>
            <a:chOff x="6319024" y="3470275"/>
            <a:chExt cx="2992039" cy="2023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38CAD-B9CB-4DB7-AF53-DC9F9806A06E}"/>
                </a:ext>
              </a:extLst>
            </p:cNvPr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18FE5518-4457-48DE-8D3C-CB72D6C972A3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ounded Rectangle 20">
              <a:extLst>
                <a:ext uri="{FF2B5EF4-FFF2-40B4-BE49-F238E27FC236}">
                  <a16:creationId xmlns:a16="http://schemas.microsoft.com/office/drawing/2014/main" id="{8F6F504C-1862-4221-B04D-CC66928AC93F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15E1C13-AC5B-4CE5-ABB5-38721EF7F9E5}"/>
              </a:ext>
            </a:extLst>
          </p:cNvPr>
          <p:cNvSpPr/>
          <p:nvPr/>
        </p:nvSpPr>
        <p:spPr>
          <a:xfrm>
            <a:off x="272472" y="3022718"/>
            <a:ext cx="5717362" cy="6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sv-SE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Prepared by: Dhiar Niken Larasati</a:t>
            </a:r>
          </a:p>
        </p:txBody>
      </p:sp>
      <p:sp>
        <p:nvSpPr>
          <p:cNvPr id="12" name="자유형: 도형 21">
            <a:extLst>
              <a:ext uri="{FF2B5EF4-FFF2-40B4-BE49-F238E27FC236}">
                <a16:creationId xmlns:a16="http://schemas.microsoft.com/office/drawing/2014/main" id="{68F497F8-DCD1-4DF1-99FA-6972C3FEF7B4}"/>
              </a:ext>
            </a:extLst>
          </p:cNvPr>
          <p:cNvSpPr/>
          <p:nvPr/>
        </p:nvSpPr>
        <p:spPr>
          <a:xfrm>
            <a:off x="177" y="6277986"/>
            <a:ext cx="612896" cy="579916"/>
          </a:xfrm>
          <a:custGeom>
            <a:avLst/>
            <a:gdLst>
              <a:gd name="connsiteX0" fmla="*/ 370088 w 977292"/>
              <a:gd name="connsiteY0" fmla="*/ 0 h 924704"/>
              <a:gd name="connsiteX1" fmla="*/ 977292 w 977292"/>
              <a:gd name="connsiteY1" fmla="*/ 607204 h 924704"/>
              <a:gd name="connsiteX2" fmla="*/ 929575 w 977292"/>
              <a:gd name="connsiteY2" fmla="*/ 843556 h 924704"/>
              <a:gd name="connsiteX3" fmla="*/ 885529 w 977292"/>
              <a:gd name="connsiteY3" fmla="*/ 924704 h 924704"/>
              <a:gd name="connsiteX4" fmla="*/ 0 w 977292"/>
              <a:gd name="connsiteY4" fmla="*/ 924704 h 924704"/>
              <a:gd name="connsiteX5" fmla="*/ 0 w 977292"/>
              <a:gd name="connsiteY5" fmla="*/ 128944 h 924704"/>
              <a:gd name="connsiteX6" fmla="*/ 30594 w 977292"/>
              <a:gd name="connsiteY6" fmla="*/ 103701 h 924704"/>
              <a:gd name="connsiteX7" fmla="*/ 370088 w 977292"/>
              <a:gd name="connsiteY7" fmla="*/ 0 h 92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292" h="924704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799"/>
          </a:p>
        </p:txBody>
      </p:sp>
      <p:sp>
        <p:nvSpPr>
          <p:cNvPr id="13" name="자유형: 도형 21">
            <a:extLst>
              <a:ext uri="{FF2B5EF4-FFF2-40B4-BE49-F238E27FC236}">
                <a16:creationId xmlns:a16="http://schemas.microsoft.com/office/drawing/2014/main" id="{A83B2DB8-F5C6-4A89-AC18-A5EF8B2F8E88}"/>
              </a:ext>
            </a:extLst>
          </p:cNvPr>
          <p:cNvSpPr/>
          <p:nvPr/>
        </p:nvSpPr>
        <p:spPr>
          <a:xfrm>
            <a:off x="176" y="6279521"/>
            <a:ext cx="613056" cy="580067"/>
          </a:xfrm>
          <a:custGeom>
            <a:avLst/>
            <a:gdLst>
              <a:gd name="connsiteX0" fmla="*/ 370088 w 977292"/>
              <a:gd name="connsiteY0" fmla="*/ 0 h 924704"/>
              <a:gd name="connsiteX1" fmla="*/ 977292 w 977292"/>
              <a:gd name="connsiteY1" fmla="*/ 607204 h 924704"/>
              <a:gd name="connsiteX2" fmla="*/ 929575 w 977292"/>
              <a:gd name="connsiteY2" fmla="*/ 843556 h 924704"/>
              <a:gd name="connsiteX3" fmla="*/ 885529 w 977292"/>
              <a:gd name="connsiteY3" fmla="*/ 924704 h 924704"/>
              <a:gd name="connsiteX4" fmla="*/ 0 w 977292"/>
              <a:gd name="connsiteY4" fmla="*/ 924704 h 924704"/>
              <a:gd name="connsiteX5" fmla="*/ 0 w 977292"/>
              <a:gd name="connsiteY5" fmla="*/ 128944 h 924704"/>
              <a:gd name="connsiteX6" fmla="*/ 30594 w 977292"/>
              <a:gd name="connsiteY6" fmla="*/ 103701 h 924704"/>
              <a:gd name="connsiteX7" fmla="*/ 370088 w 977292"/>
              <a:gd name="connsiteY7" fmla="*/ 0 h 92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292" h="924704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rgbClr val="EBF1DE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25488346-029F-4308-8658-F375BF1D071E}"/>
              </a:ext>
            </a:extLst>
          </p:cNvPr>
          <p:cNvSpPr>
            <a:spLocks noEditPoints="1"/>
          </p:cNvSpPr>
          <p:nvPr/>
        </p:nvSpPr>
        <p:spPr bwMode="auto">
          <a:xfrm>
            <a:off x="120914" y="6423030"/>
            <a:ext cx="333366" cy="362014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D07D8-49CE-4CF3-8DB6-E3A6C060907E}"/>
              </a:ext>
            </a:extLst>
          </p:cNvPr>
          <p:cNvSpPr/>
          <p:nvPr/>
        </p:nvSpPr>
        <p:spPr>
          <a:xfrm>
            <a:off x="632355" y="6423030"/>
            <a:ext cx="27318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Jakarta, September 9</a:t>
            </a:r>
            <a:r>
              <a:rPr lang="en-US" sz="16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 </a:t>
            </a:r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2022</a:t>
            </a:r>
          </a:p>
        </p:txBody>
      </p:sp>
      <p:grpSp>
        <p:nvGrpSpPr>
          <p:cNvPr id="17" name="组合 5">
            <a:extLst>
              <a:ext uri="{FF2B5EF4-FFF2-40B4-BE49-F238E27FC236}">
                <a16:creationId xmlns:a16="http://schemas.microsoft.com/office/drawing/2014/main" id="{A1654B2B-5CE9-4EA3-80D4-1E7C6BB34B28}"/>
              </a:ext>
            </a:extLst>
          </p:cNvPr>
          <p:cNvGrpSpPr/>
          <p:nvPr/>
        </p:nvGrpSpPr>
        <p:grpSpPr>
          <a:xfrm rot="10800000">
            <a:off x="358701" y="343006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96B26371-2FC6-4806-B207-FF4FB675EA80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7">
              <a:extLst>
                <a:ext uri="{FF2B5EF4-FFF2-40B4-BE49-F238E27FC236}">
                  <a16:creationId xmlns:a16="http://schemas.microsoft.com/office/drawing/2014/main" id="{7D0C0165-A2E1-4B41-A3D2-5EF6D330D9E7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8">
              <a:extLst>
                <a:ext uri="{FF2B5EF4-FFF2-40B4-BE49-F238E27FC236}">
                  <a16:creationId xmlns:a16="http://schemas.microsoft.com/office/drawing/2014/main" id="{B7E03C6E-1B56-4F36-ADB0-D2A53D9E291F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9">
              <a:extLst>
                <a:ext uri="{FF2B5EF4-FFF2-40B4-BE49-F238E27FC236}">
                  <a16:creationId xmlns:a16="http://schemas.microsoft.com/office/drawing/2014/main" id="{BFACBCBD-DDB4-4B5A-A1B8-8DAFE8950A90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1705B69C-2D10-4BC7-AB6B-B9E32FDE9401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629C8A0-8F8B-48C8-96B2-3F796F56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610" y="-111532"/>
            <a:ext cx="3271583" cy="1108127"/>
          </a:xfrm>
          <a:prstGeom prst="rect">
            <a:avLst/>
          </a:prstGeom>
        </p:spPr>
      </p:pic>
      <p:pic>
        <p:nvPicPr>
          <p:cNvPr id="54" name="Picture Placeholder 53" descr="Chart, bubble chart&#10;&#10;Description automatically generated">
            <a:extLst>
              <a:ext uri="{FF2B5EF4-FFF2-40B4-BE49-F238E27FC236}">
                <a16:creationId xmlns:a16="http://schemas.microsoft.com/office/drawing/2014/main" id="{F9EB88EA-A4EA-4134-8556-71086E3A82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456" b="12456"/>
          <a:stretch>
            <a:fillRect/>
          </a:stretch>
        </p:blipFill>
        <p:spPr/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C7EB761-8087-4C11-B233-5CD6E8B9ACDE}"/>
              </a:ext>
            </a:extLst>
          </p:cNvPr>
          <p:cNvSpPr txBox="1"/>
          <p:nvPr/>
        </p:nvSpPr>
        <p:spPr>
          <a:xfrm>
            <a:off x="9975776" y="-14124"/>
            <a:ext cx="197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4kwallpapers.com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6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9483436" y="6588936"/>
            <a:ext cx="2708563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706973" y="271231"/>
            <a:ext cx="989432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SOME EXAMPLES</a:t>
            </a:r>
          </a:p>
        </p:txBody>
      </p:sp>
      <p:grpSp>
        <p:nvGrpSpPr>
          <p:cNvPr id="85" name="组合 5">
            <a:extLst>
              <a:ext uri="{FF2B5EF4-FFF2-40B4-BE49-F238E27FC236}">
                <a16:creationId xmlns:a16="http://schemas.microsoft.com/office/drawing/2014/main" id="{F98A131D-9587-40AE-A378-AEDA5E9ED6D5}"/>
              </a:ext>
            </a:extLst>
          </p:cNvPr>
          <p:cNvGrpSpPr/>
          <p:nvPr/>
        </p:nvGrpSpPr>
        <p:grpSpPr>
          <a:xfrm rot="10800000" flipH="1">
            <a:off x="8478380" y="667615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86" name="椭圆 6">
              <a:extLst>
                <a:ext uri="{FF2B5EF4-FFF2-40B4-BE49-F238E27FC236}">
                  <a16:creationId xmlns:a16="http://schemas.microsoft.com/office/drawing/2014/main" id="{ADEDD6FF-5A88-458E-A046-898133A9307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7">
              <a:extLst>
                <a:ext uri="{FF2B5EF4-FFF2-40B4-BE49-F238E27FC236}">
                  <a16:creationId xmlns:a16="http://schemas.microsoft.com/office/drawing/2014/main" id="{C644DB5E-3D8A-4AD9-BD5D-5568461F1A0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">
              <a:extLst>
                <a:ext uri="{FF2B5EF4-FFF2-40B4-BE49-F238E27FC236}">
                  <a16:creationId xmlns:a16="http://schemas.microsoft.com/office/drawing/2014/main" id="{7A58C218-00B0-4088-AE74-A8AEC489915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9">
              <a:extLst>
                <a:ext uri="{FF2B5EF4-FFF2-40B4-BE49-F238E27FC236}">
                  <a16:creationId xmlns:a16="http://schemas.microsoft.com/office/drawing/2014/main" id="{FEFEB683-4945-46EE-A7F7-532B4484376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椭圆 10">
              <a:extLst>
                <a:ext uri="{FF2B5EF4-FFF2-40B4-BE49-F238E27FC236}">
                  <a16:creationId xmlns:a16="http://schemas.microsoft.com/office/drawing/2014/main" id="{4B4176A8-7165-4709-8E2B-C85F3BD54745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248D7BA-82C0-4299-BD7F-823BC0E9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8" y="290032"/>
            <a:ext cx="625978" cy="625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CFCFA-E375-3C06-DF6F-1C56E01F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3" y="1513019"/>
            <a:ext cx="3321890" cy="222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885CA-14F2-96BC-D557-5F4AEF73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4" y="4530080"/>
            <a:ext cx="3674200" cy="1944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BB5AB8-9259-8FF0-ECBF-E8C12CDDF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200" y="1732602"/>
            <a:ext cx="3003328" cy="2606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4CCC2-AA15-7F8F-DD28-29E5FA43B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594" y="1541226"/>
            <a:ext cx="4598811" cy="29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FE8524-B467-4EB1-95A1-80B9F4029333}"/>
              </a:ext>
            </a:extLst>
          </p:cNvPr>
          <p:cNvSpPr/>
          <p:nvPr/>
        </p:nvSpPr>
        <p:spPr>
          <a:xfrm rot="16200000">
            <a:off x="6806823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902BE-B0A4-4F50-BE46-1AEFBD09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11</a:t>
            </a:fld>
            <a:endParaRPr lang="en-AU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622B8B-B5CF-4209-8431-1CC38F4AE5E6}"/>
              </a:ext>
            </a:extLst>
          </p:cNvPr>
          <p:cNvSpPr txBox="1">
            <a:spLocks/>
          </p:cNvSpPr>
          <p:nvPr/>
        </p:nvSpPr>
        <p:spPr>
          <a:xfrm>
            <a:off x="779763" y="359613"/>
            <a:ext cx="8011549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for validating official statistics and model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9762F-61EF-4A96-B813-8983EEB2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flipH="1">
            <a:off x="10073636" y="0"/>
            <a:ext cx="2118364" cy="1405131"/>
          </a:xfrm>
          <a:prstGeom prst="rect">
            <a:avLst/>
          </a:prstGeom>
        </p:spPr>
      </p:pic>
      <p:grpSp>
        <p:nvGrpSpPr>
          <p:cNvPr id="17" name="组合 5">
            <a:extLst>
              <a:ext uri="{FF2B5EF4-FFF2-40B4-BE49-F238E27FC236}">
                <a16:creationId xmlns:a16="http://schemas.microsoft.com/office/drawing/2014/main" id="{723EF805-2681-405D-8645-6B30F273D525}"/>
              </a:ext>
            </a:extLst>
          </p:cNvPr>
          <p:cNvGrpSpPr/>
          <p:nvPr/>
        </p:nvGrpSpPr>
        <p:grpSpPr>
          <a:xfrm rot="10800000">
            <a:off x="644751" y="667060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972DD267-0665-4E59-9537-3D953AB8BBFF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7">
              <a:extLst>
                <a:ext uri="{FF2B5EF4-FFF2-40B4-BE49-F238E27FC236}">
                  <a16:creationId xmlns:a16="http://schemas.microsoft.com/office/drawing/2014/main" id="{8145C9C4-C8D2-460D-9B64-397B7DB5215D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8">
              <a:extLst>
                <a:ext uri="{FF2B5EF4-FFF2-40B4-BE49-F238E27FC236}">
                  <a16:creationId xmlns:a16="http://schemas.microsoft.com/office/drawing/2014/main" id="{173A3ED4-0F0F-4AEF-AA6F-68DE4509F545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9">
              <a:extLst>
                <a:ext uri="{FF2B5EF4-FFF2-40B4-BE49-F238E27FC236}">
                  <a16:creationId xmlns:a16="http://schemas.microsoft.com/office/drawing/2014/main" id="{296FF273-5ABC-4E75-BE08-8DA5D55BC7F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309FA51A-17CD-4763-B951-4354C7FB636D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Google Shape;27;p4">
            <a:extLst>
              <a:ext uri="{FF2B5EF4-FFF2-40B4-BE49-F238E27FC236}">
                <a16:creationId xmlns:a16="http://schemas.microsoft.com/office/drawing/2014/main" id="{38DD9BE6-52D6-42E1-B5F5-FCE1EB9AB0C7}"/>
              </a:ext>
            </a:extLst>
          </p:cNvPr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7;p4">
            <a:extLst>
              <a:ext uri="{FF2B5EF4-FFF2-40B4-BE49-F238E27FC236}">
                <a16:creationId xmlns:a16="http://schemas.microsoft.com/office/drawing/2014/main" id="{9B1F26CF-803E-42B1-92B8-B62197EB1AA2}"/>
              </a:ext>
            </a:extLst>
          </p:cNvPr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name="adj1" fmla="val 42253"/>
              <a:gd name="adj2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38174-E50B-4DFB-9743-DCFDF054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7" y="1795055"/>
            <a:ext cx="10948286" cy="39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4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39471"/>
            <a:ext cx="5976382" cy="10895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36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COLLECT AND ANALYZE GOOGLE TRENDS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4CB5C-CDA5-4FE3-898C-8DD0FCBF2AB0}"/>
              </a:ext>
            </a:extLst>
          </p:cNvPr>
          <p:cNvSpPr txBox="1"/>
          <p:nvPr/>
        </p:nvSpPr>
        <p:spPr>
          <a:xfrm>
            <a:off x="10007171" y="0"/>
            <a:ext cx="2184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istockphoto.com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5469B6-C1B7-4E13-B9F9-BFE09BC3B8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331" r="17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65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7B803-F8D0-43BB-A4CF-86EFD51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13</a:t>
            </a:fld>
            <a:endParaRPr lang="en-AU" b="1" dirty="0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488E6FF-0AE4-4BB3-B8AA-C818B64B57A3}"/>
              </a:ext>
            </a:extLst>
          </p:cNvPr>
          <p:cNvSpPr/>
          <p:nvPr/>
        </p:nvSpPr>
        <p:spPr>
          <a:xfrm rot="5400000">
            <a:off x="-1619795" y="1619794"/>
            <a:ext cx="6858000" cy="3618411"/>
          </a:xfrm>
          <a:prstGeom prst="round2SameRect">
            <a:avLst>
              <a:gd name="adj1" fmla="val 2353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974AC6-F722-45CE-B02E-BEA8B91E0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46846" y="104222"/>
            <a:ext cx="543409" cy="5434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BA313E-951C-4AE3-AD00-67B7A00B01F0}"/>
              </a:ext>
            </a:extLst>
          </p:cNvPr>
          <p:cNvSpPr/>
          <p:nvPr/>
        </p:nvSpPr>
        <p:spPr>
          <a:xfrm>
            <a:off x="3971108" y="123325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260AC-C4ED-4A1C-990C-7218C81E0BFA}"/>
              </a:ext>
            </a:extLst>
          </p:cNvPr>
          <p:cNvSpPr/>
          <p:nvPr/>
        </p:nvSpPr>
        <p:spPr>
          <a:xfrm>
            <a:off x="4088345" y="1357968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19EB57-DFE4-435F-BD97-639FFAEEB288}"/>
              </a:ext>
            </a:extLst>
          </p:cNvPr>
          <p:cNvSpPr/>
          <p:nvPr/>
        </p:nvSpPr>
        <p:spPr>
          <a:xfrm>
            <a:off x="3971108" y="2731131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9F468B-56F1-422E-8618-9410D016AB8E}"/>
              </a:ext>
            </a:extLst>
          </p:cNvPr>
          <p:cNvSpPr/>
          <p:nvPr/>
        </p:nvSpPr>
        <p:spPr>
          <a:xfrm>
            <a:off x="4088345" y="2855843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0703D5-EAA5-4327-8C64-9E8850C09A11}"/>
              </a:ext>
            </a:extLst>
          </p:cNvPr>
          <p:cNvSpPr/>
          <p:nvPr/>
        </p:nvSpPr>
        <p:spPr>
          <a:xfrm>
            <a:off x="3971108" y="422900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A8901-39F8-4EFE-8447-AF10509212E8}"/>
              </a:ext>
            </a:extLst>
          </p:cNvPr>
          <p:cNvSpPr/>
          <p:nvPr/>
        </p:nvSpPr>
        <p:spPr>
          <a:xfrm>
            <a:off x="4088345" y="4353718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69A26-0915-4D82-B0B3-4F429788CCE9}"/>
              </a:ext>
            </a:extLst>
          </p:cNvPr>
          <p:cNvSpPr/>
          <p:nvPr/>
        </p:nvSpPr>
        <p:spPr>
          <a:xfrm>
            <a:off x="5139258" y="1357968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directly from google trends website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1CC36-559D-4F60-A585-BF41F75A73B1}"/>
              </a:ext>
            </a:extLst>
          </p:cNvPr>
          <p:cNvSpPr/>
          <p:nvPr/>
        </p:nvSpPr>
        <p:spPr>
          <a:xfrm>
            <a:off x="5139258" y="2855843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Python</a:t>
            </a:r>
          </a:p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Pytrends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427CD5-FB41-411E-953F-F7871B66E4C8}"/>
              </a:ext>
            </a:extLst>
          </p:cNvPr>
          <p:cNvSpPr/>
          <p:nvPr/>
        </p:nvSpPr>
        <p:spPr>
          <a:xfrm>
            <a:off x="5139258" y="4353718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96D066-3074-4459-8A98-4E1326A003CA}"/>
              </a:ext>
            </a:extLst>
          </p:cNvPr>
          <p:cNvSpPr txBox="1">
            <a:spLocks/>
          </p:cNvSpPr>
          <p:nvPr/>
        </p:nvSpPr>
        <p:spPr>
          <a:xfrm>
            <a:off x="358227" y="3204696"/>
            <a:ext cx="2721429" cy="11025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DATA COLLECTION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5485B-9953-4D01-B220-7B7952D51D19}"/>
              </a:ext>
            </a:extLst>
          </p:cNvPr>
          <p:cNvGrpSpPr/>
          <p:nvPr/>
        </p:nvGrpSpPr>
        <p:grpSpPr>
          <a:xfrm>
            <a:off x="576772" y="4527979"/>
            <a:ext cx="2382439" cy="72000"/>
            <a:chOff x="6319024" y="3528548"/>
            <a:chExt cx="2382439" cy="72000"/>
          </a:xfrm>
          <a:solidFill>
            <a:srgbClr val="008D36"/>
          </a:solidFill>
        </p:grpSpPr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565570A8-7832-46F1-B72C-A8275597092B}"/>
                </a:ext>
              </a:extLst>
            </p:cNvPr>
            <p:cNvSpPr/>
            <p:nvPr/>
          </p:nvSpPr>
          <p:spPr>
            <a:xfrm>
              <a:off x="6319024" y="3528548"/>
              <a:ext cx="2160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725740C3-4ECB-4C76-89D1-FA118B541649}"/>
                </a:ext>
              </a:extLst>
            </p:cNvPr>
            <p:cNvSpPr/>
            <p:nvPr/>
          </p:nvSpPr>
          <p:spPr>
            <a:xfrm>
              <a:off x="85574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 descr="Logo, company name&#10;&#10;Description automatically generated">
            <a:extLst>
              <a:ext uri="{FF2B5EF4-FFF2-40B4-BE49-F238E27FC236}">
                <a16:creationId xmlns:a16="http://schemas.microsoft.com/office/drawing/2014/main" id="{3E300648-159F-421E-BA94-A06F896B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>
            <a:off x="805642" y="1942899"/>
            <a:ext cx="1888195" cy="11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Download directly from google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trends website 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3958354" y="613644"/>
            <a:ext cx="1833463" cy="9750175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81752" y="5263300"/>
            <a:ext cx="1035953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https://trends.google.co.id/</a:t>
            </a:r>
            <a:r>
              <a:rPr lang="en-US" i="1" dirty="0">
                <a:solidFill>
                  <a:srgbClr val="006633"/>
                </a:solidFill>
              </a:rPr>
              <a:t> 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Enter a search term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Select region, period, categories which meet our research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Click download button on the top right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We can also download interest by region, related topics, and related queries as well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We’ll get .csv format data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endParaRPr lang="en-US" i="1" dirty="0">
              <a:solidFill>
                <a:srgbClr val="006633"/>
              </a:solidFill>
            </a:endParaRP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B408-ACBF-4CC7-B41C-C6E164D30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533" y="2302504"/>
            <a:ext cx="3693133" cy="190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43E99-AD16-45FB-B8A4-5F1EC024A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52" y="2469678"/>
            <a:ext cx="3339005" cy="1511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08B8D-F1A9-43A5-B513-BF34114A4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443" y="2290000"/>
            <a:ext cx="4179362" cy="2011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A3A357-A3CE-4977-8CA0-4B5353A72903}"/>
              </a:ext>
            </a:extLst>
          </p:cNvPr>
          <p:cNvSpPr/>
          <p:nvPr/>
        </p:nvSpPr>
        <p:spPr>
          <a:xfrm>
            <a:off x="462337" y="3102796"/>
            <a:ext cx="1284270" cy="493159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B4C5-9F84-4FB3-BEC5-986C245406B9}"/>
              </a:ext>
            </a:extLst>
          </p:cNvPr>
          <p:cNvSpPr txBox="1"/>
          <p:nvPr/>
        </p:nvSpPr>
        <p:spPr>
          <a:xfrm>
            <a:off x="256615" y="3539908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76564510-C783-41D3-9C16-641C92814D4A}"/>
              </a:ext>
            </a:extLst>
          </p:cNvPr>
          <p:cNvSpPr/>
          <p:nvPr/>
        </p:nvSpPr>
        <p:spPr>
          <a:xfrm>
            <a:off x="3812532" y="2589088"/>
            <a:ext cx="2095107" cy="386578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85A0C74E-C229-46AC-AE39-9F76E055B86E}"/>
              </a:ext>
            </a:extLst>
          </p:cNvPr>
          <p:cNvSpPr txBox="1"/>
          <p:nvPr/>
        </p:nvSpPr>
        <p:spPr>
          <a:xfrm>
            <a:off x="6009418" y="2624526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82463497-8192-486B-9E0C-4C0E0C80388A}"/>
              </a:ext>
            </a:extLst>
          </p:cNvPr>
          <p:cNvSpPr/>
          <p:nvPr/>
        </p:nvSpPr>
        <p:spPr>
          <a:xfrm>
            <a:off x="6976153" y="2874113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6B625D3D-B148-4D79-B7C5-C0A390A17E56}"/>
              </a:ext>
            </a:extLst>
          </p:cNvPr>
          <p:cNvSpPr txBox="1"/>
          <p:nvPr/>
        </p:nvSpPr>
        <p:spPr>
          <a:xfrm>
            <a:off x="6954490" y="2437240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E7B87AD9-57A2-409B-B2FA-1A738ECAC41C}"/>
              </a:ext>
            </a:extLst>
          </p:cNvPr>
          <p:cNvSpPr txBox="1"/>
          <p:nvPr/>
        </p:nvSpPr>
        <p:spPr>
          <a:xfrm>
            <a:off x="9503005" y="2401802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05E84CDE-ED5E-4AEC-AA17-467F9EBD1F34}"/>
              </a:ext>
            </a:extLst>
          </p:cNvPr>
          <p:cNvSpPr/>
          <p:nvPr/>
        </p:nvSpPr>
        <p:spPr>
          <a:xfrm>
            <a:off x="11442453" y="2307512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764D9E7F-6EA6-49A5-B08D-46110F8A0A33}"/>
              </a:ext>
            </a:extLst>
          </p:cNvPr>
          <p:cNvSpPr/>
          <p:nvPr/>
        </p:nvSpPr>
        <p:spPr>
          <a:xfrm>
            <a:off x="9369517" y="3788571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5248A625-9DF2-4E8B-A4D2-7A7B3302E240}"/>
              </a:ext>
            </a:extLst>
          </p:cNvPr>
          <p:cNvSpPr/>
          <p:nvPr/>
        </p:nvSpPr>
        <p:spPr>
          <a:xfrm>
            <a:off x="11442453" y="3748789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91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Python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Pytrends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4081645" y="736934"/>
            <a:ext cx="1586883" cy="9750175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73233" y="5438356"/>
            <a:ext cx="1035953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pip install </a:t>
            </a:r>
            <a:r>
              <a:rPr lang="en-US" i="1" dirty="0" err="1">
                <a:solidFill>
                  <a:srgbClr val="006633"/>
                </a:solidFill>
              </a:rPr>
              <a:t>pytrends</a:t>
            </a:r>
            <a:endParaRPr lang="en-US" i="1" dirty="0">
              <a:solidFill>
                <a:srgbClr val="006633"/>
              </a:solidFill>
            </a:endParaRP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some codes to get search interest over time, by region, or related queries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https://github.com/GeneralMills/pytrends</a:t>
            </a:r>
            <a:r>
              <a:rPr lang="en-US" i="1" dirty="0">
                <a:solidFill>
                  <a:srgbClr val="006633"/>
                </a:solidFill>
              </a:rPr>
              <a:t> or </a:t>
            </a:r>
            <a:r>
              <a:rPr lang="en-US" i="1" dirty="0">
                <a:solidFill>
                  <a:srgbClr val="006633"/>
                </a:solidFill>
                <a:hlinkClick r:id="rId4"/>
              </a:rPr>
              <a:t>https://pypi.org/project/pytrends/</a:t>
            </a:r>
            <a:r>
              <a:rPr lang="en-US" i="1" dirty="0">
                <a:solidFill>
                  <a:srgbClr val="006633"/>
                </a:solidFill>
              </a:rPr>
              <a:t> to get more </a:t>
            </a:r>
            <a:r>
              <a:rPr lang="en-US" i="1" dirty="0" err="1">
                <a:solidFill>
                  <a:srgbClr val="006633"/>
                </a:solidFill>
              </a:rPr>
              <a:t>pytrends</a:t>
            </a:r>
            <a:r>
              <a:rPr lang="en-US" i="1" dirty="0">
                <a:solidFill>
                  <a:srgbClr val="006633"/>
                </a:solidFill>
              </a:rPr>
              <a:t> details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endParaRPr lang="en-US" i="1" dirty="0">
              <a:solidFill>
                <a:srgbClr val="006633"/>
              </a:solidFill>
            </a:endParaRP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28CBB-0D00-4BDC-90E0-312DA48DA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311" y="1603455"/>
            <a:ext cx="6806458" cy="3062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160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4215208" y="603370"/>
            <a:ext cx="1586883" cy="10017304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81753" y="5211930"/>
            <a:ext cx="9835550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</a:t>
            </a:r>
            <a:r>
              <a:rPr lang="en-US" i="1" dirty="0" err="1">
                <a:solidFill>
                  <a:srgbClr val="006633"/>
                </a:solidFill>
              </a:rPr>
              <a:t>Install.packages</a:t>
            </a:r>
            <a:r>
              <a:rPr lang="en-US" i="1" dirty="0">
                <a:solidFill>
                  <a:srgbClr val="006633"/>
                </a:solidFill>
              </a:rPr>
              <a:t>(“</a:t>
            </a:r>
            <a:r>
              <a:rPr lang="en-US" i="1" dirty="0" err="1">
                <a:solidFill>
                  <a:srgbClr val="006633"/>
                </a:solidFill>
              </a:rPr>
              <a:t>gtrendsR</a:t>
            </a:r>
            <a:r>
              <a:rPr lang="en-US" i="1" dirty="0">
                <a:solidFill>
                  <a:srgbClr val="006633"/>
                </a:solidFill>
              </a:rPr>
              <a:t>”)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some codes to get search interest over time, by region, or related queries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https://cran.r-project.org/web/packages/gtrendsR/gtrendsR.pdf</a:t>
            </a:r>
            <a:r>
              <a:rPr lang="en-US" i="1" dirty="0">
                <a:solidFill>
                  <a:srgbClr val="006633"/>
                </a:solidFill>
              </a:rPr>
              <a:t> to get more </a:t>
            </a:r>
            <a:r>
              <a:rPr lang="en-US" i="1" dirty="0" err="1">
                <a:solidFill>
                  <a:srgbClr val="006633"/>
                </a:solidFill>
              </a:rPr>
              <a:t>gtrendsR</a:t>
            </a:r>
            <a:r>
              <a:rPr lang="en-US" i="1" dirty="0">
                <a:solidFill>
                  <a:srgbClr val="006633"/>
                </a:solidFill>
              </a:rPr>
              <a:t> details </a:t>
            </a: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22F85-0625-4674-8660-9BAE9E3E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83" y="1467737"/>
            <a:ext cx="5595578" cy="3178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4724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78C9B-8D80-4077-A936-FB99D5FE4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4" y="2518413"/>
            <a:ext cx="5974462" cy="2955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43F7524-EA77-452F-AB44-FD955B5DFD00}"/>
              </a:ext>
            </a:extLst>
          </p:cNvPr>
          <p:cNvSpPr/>
          <p:nvPr/>
        </p:nvSpPr>
        <p:spPr>
          <a:xfrm>
            <a:off x="659745" y="1228948"/>
            <a:ext cx="545747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b="1" dirty="0">
                <a:solidFill>
                  <a:srgbClr val="008D36"/>
                </a:solidFill>
              </a:rPr>
              <a:t>Some Arguments in </a:t>
            </a:r>
            <a:r>
              <a:rPr lang="en-US" sz="2400" b="1" dirty="0" err="1">
                <a:solidFill>
                  <a:srgbClr val="008D36"/>
                </a:solidFill>
              </a:rPr>
              <a:t>gtrends</a:t>
            </a:r>
            <a:r>
              <a:rPr lang="en-US" sz="2400" b="1" dirty="0">
                <a:solidFill>
                  <a:srgbClr val="008D36"/>
                </a:solidFill>
              </a:rPr>
              <a:t>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3D49D-0726-413A-A649-4178EB5F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442" y="2518413"/>
            <a:ext cx="5324422" cy="2971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94572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52540-E0DF-4397-B729-31699D2E0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1076" b="14499"/>
          <a:stretch/>
        </p:blipFill>
        <p:spPr>
          <a:xfrm>
            <a:off x="346200" y="297948"/>
            <a:ext cx="11953392" cy="58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16700" y="6278084"/>
            <a:ext cx="1237558" cy="579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05265" y="2492990"/>
            <a:ext cx="5046895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7200" b="1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id-ID" sz="7200" b="1" i="1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93EC0F-BD0C-4702-8FE3-2395147C89FB}"/>
              </a:ext>
            </a:extLst>
          </p:cNvPr>
          <p:cNvGrpSpPr/>
          <p:nvPr/>
        </p:nvGrpSpPr>
        <p:grpSpPr>
          <a:xfrm>
            <a:off x="5883149" y="3749296"/>
            <a:ext cx="5184000" cy="72000"/>
            <a:chOff x="6319024" y="3528548"/>
            <a:chExt cx="2992039" cy="72000"/>
          </a:xfrm>
          <a:solidFill>
            <a:srgbClr val="006633"/>
          </a:solidFill>
        </p:grpSpPr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DBE1B1F1-7AD9-4198-8528-222AEC47EF71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" name="Rounded Rectangle 6">
              <a:extLst>
                <a:ext uri="{FF2B5EF4-FFF2-40B4-BE49-F238E27FC236}">
                  <a16:creationId xmlns:a16="http://schemas.microsoft.com/office/drawing/2014/main" id="{B56673C4-4CCF-4F43-BFB6-594CDD7B5357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741C201-667C-456F-A579-EE5207A15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22" y="-111955"/>
            <a:ext cx="3271583" cy="1108128"/>
          </a:xfrm>
          <a:prstGeom prst="rect">
            <a:avLst/>
          </a:prstGeom>
        </p:spPr>
      </p:pic>
      <p:grpSp>
        <p:nvGrpSpPr>
          <p:cNvPr id="30" name="组合 5">
            <a:extLst>
              <a:ext uri="{FF2B5EF4-FFF2-40B4-BE49-F238E27FC236}">
                <a16:creationId xmlns:a16="http://schemas.microsoft.com/office/drawing/2014/main" id="{4406C8A0-0DB4-4F41-BF40-18FF4992A070}"/>
              </a:ext>
            </a:extLst>
          </p:cNvPr>
          <p:cNvGrpSpPr/>
          <p:nvPr/>
        </p:nvGrpSpPr>
        <p:grpSpPr>
          <a:xfrm rot="10800000">
            <a:off x="10687137" y="6574419"/>
            <a:ext cx="1350026" cy="170023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1" name="椭圆 6">
              <a:extLst>
                <a:ext uri="{FF2B5EF4-FFF2-40B4-BE49-F238E27FC236}">
                  <a16:creationId xmlns:a16="http://schemas.microsoft.com/office/drawing/2014/main" id="{141F7A34-5B17-4414-B59C-5CA6B432A30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7">
              <a:extLst>
                <a:ext uri="{FF2B5EF4-FFF2-40B4-BE49-F238E27FC236}">
                  <a16:creationId xmlns:a16="http://schemas.microsoft.com/office/drawing/2014/main" id="{81C150AB-B466-44C8-AAFB-0F1C67E77C6C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8">
              <a:extLst>
                <a:ext uri="{FF2B5EF4-FFF2-40B4-BE49-F238E27FC236}">
                  <a16:creationId xmlns:a16="http://schemas.microsoft.com/office/drawing/2014/main" id="{43D31806-5BEF-4009-92FD-E1C1755C8156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9">
              <a:extLst>
                <a:ext uri="{FF2B5EF4-FFF2-40B4-BE49-F238E27FC236}">
                  <a16:creationId xmlns:a16="http://schemas.microsoft.com/office/drawing/2014/main" id="{595A823D-314A-4E8F-9875-25F52341322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10">
              <a:extLst>
                <a:ext uri="{FF2B5EF4-FFF2-40B4-BE49-F238E27FC236}">
                  <a16:creationId xmlns:a16="http://schemas.microsoft.com/office/drawing/2014/main" id="{B50856EE-B4C3-431B-BCD7-74F8C6BDBCB4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" name="Picture Placeholder 19" descr="Chart, bubble chart&#10;&#10;Description automatically generated">
            <a:extLst>
              <a:ext uri="{FF2B5EF4-FFF2-40B4-BE49-F238E27FC236}">
                <a16:creationId xmlns:a16="http://schemas.microsoft.com/office/drawing/2014/main" id="{755984DF-8A18-46B2-98BB-AB1797C04A6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4530" b="14530"/>
          <a:stretch>
            <a:fillRect/>
          </a:stretch>
        </p:blipFill>
        <p:spPr/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040857-C0E9-40B9-A2EE-1E4447F5D679}"/>
              </a:ext>
            </a:extLst>
          </p:cNvPr>
          <p:cNvSpPr txBox="1"/>
          <p:nvPr/>
        </p:nvSpPr>
        <p:spPr>
          <a:xfrm>
            <a:off x="2854626" y="6581001"/>
            <a:ext cx="197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4kwallpapers.com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9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62529-57F4-4726-9868-0788D678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2</a:t>
            </a:fld>
            <a:endParaRPr lang="en-AU" b="1" dirty="0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D90E55C-371A-4F27-805D-C48AA855220A}"/>
              </a:ext>
            </a:extLst>
          </p:cNvPr>
          <p:cNvSpPr/>
          <p:nvPr/>
        </p:nvSpPr>
        <p:spPr>
          <a:xfrm>
            <a:off x="1032756" y="6570607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D010597-9516-4AC5-A578-BCBC5F94F328}"/>
              </a:ext>
            </a:extLst>
          </p:cNvPr>
          <p:cNvSpPr/>
          <p:nvPr/>
        </p:nvSpPr>
        <p:spPr>
          <a:xfrm flipV="1">
            <a:off x="1032756" y="-2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6CCF391C-4045-4E4D-8402-C4D04C1AD269}"/>
              </a:ext>
            </a:extLst>
          </p:cNvPr>
          <p:cNvGrpSpPr/>
          <p:nvPr/>
        </p:nvGrpSpPr>
        <p:grpSpPr>
          <a:xfrm rot="10800000">
            <a:off x="10603535" y="232174"/>
            <a:ext cx="1383390" cy="174225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" name="椭圆 6">
              <a:extLst>
                <a:ext uri="{FF2B5EF4-FFF2-40B4-BE49-F238E27FC236}">
                  <a16:creationId xmlns:a16="http://schemas.microsoft.com/office/drawing/2014/main" id="{C4785C2A-4A14-494B-8A3B-1D2DF2F145AB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B43CAD60-8691-47CA-8C9C-0E05B92FDE8E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8">
              <a:extLst>
                <a:ext uri="{FF2B5EF4-FFF2-40B4-BE49-F238E27FC236}">
                  <a16:creationId xmlns:a16="http://schemas.microsoft.com/office/drawing/2014/main" id="{0817D895-1142-42F5-8673-EB92DCB23B29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9">
              <a:extLst>
                <a:ext uri="{FF2B5EF4-FFF2-40B4-BE49-F238E27FC236}">
                  <a16:creationId xmlns:a16="http://schemas.microsoft.com/office/drawing/2014/main" id="{EA559532-7280-499C-A571-DD3D6D7E898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DD9C4EF-2571-4B91-AE4D-6877338FFEE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A0576-C48A-4E10-9231-884C90A1D8C6}"/>
              </a:ext>
            </a:extLst>
          </p:cNvPr>
          <p:cNvGrpSpPr/>
          <p:nvPr/>
        </p:nvGrpSpPr>
        <p:grpSpPr>
          <a:xfrm>
            <a:off x="4754236" y="1353761"/>
            <a:ext cx="7020538" cy="1232146"/>
            <a:chOff x="4409462" y="682932"/>
            <a:chExt cx="7020538" cy="1232146"/>
          </a:xfrm>
        </p:grpSpPr>
        <p:sp>
          <p:nvSpPr>
            <p:cNvPr id="19" name="Rounded Rectangle 91">
              <a:extLst>
                <a:ext uri="{FF2B5EF4-FFF2-40B4-BE49-F238E27FC236}">
                  <a16:creationId xmlns:a16="http://schemas.microsoft.com/office/drawing/2014/main" id="{3087EB38-ABC6-4FC6-8E10-316FC6E73325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F5855-9884-479F-8811-87A7FF99EC9B}"/>
                </a:ext>
              </a:extLst>
            </p:cNvPr>
            <p:cNvSpPr/>
            <p:nvPr/>
          </p:nvSpPr>
          <p:spPr>
            <a:xfrm>
              <a:off x="5282695" y="1058940"/>
              <a:ext cx="5799770" cy="4801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WHAT IS GOOGLE TRENDS?</a:t>
              </a:r>
            </a:p>
          </p:txBody>
        </p:sp>
        <p:sp>
          <p:nvSpPr>
            <p:cNvPr id="21" name="矩形 10">
              <a:extLst>
                <a:ext uri="{FF2B5EF4-FFF2-40B4-BE49-F238E27FC236}">
                  <a16:creationId xmlns:a16="http://schemas.microsoft.com/office/drawing/2014/main" id="{23051574-316E-4B09-9265-6C69A5B79776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60B8CD-EC94-4496-B803-238C6960AEBC}"/>
              </a:ext>
            </a:extLst>
          </p:cNvPr>
          <p:cNvGrpSpPr/>
          <p:nvPr/>
        </p:nvGrpSpPr>
        <p:grpSpPr>
          <a:xfrm>
            <a:off x="4754236" y="2729608"/>
            <a:ext cx="7020538" cy="1232146"/>
            <a:chOff x="4409462" y="682932"/>
            <a:chExt cx="7020538" cy="1232146"/>
          </a:xfrm>
        </p:grpSpPr>
        <p:sp>
          <p:nvSpPr>
            <p:cNvPr id="27" name="Rounded Rectangle 91">
              <a:extLst>
                <a:ext uri="{FF2B5EF4-FFF2-40B4-BE49-F238E27FC236}">
                  <a16:creationId xmlns:a16="http://schemas.microsoft.com/office/drawing/2014/main" id="{60F4837D-4A4A-445E-8F2B-CC4C3CCC6249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4AAA65-4C58-43E0-B288-795E5B2B34FC}"/>
                </a:ext>
              </a:extLst>
            </p:cNvPr>
            <p:cNvSpPr/>
            <p:nvPr/>
          </p:nvSpPr>
          <p:spPr>
            <a:xfrm>
              <a:off x="5282694" y="773318"/>
              <a:ext cx="6057165" cy="112646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GOOGLE TRENDS IMPLEMENTATION IN DATA ANALYTICS</a:t>
              </a:r>
            </a:p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(SOME EXAMPLES)</a:t>
              </a:r>
            </a:p>
          </p:txBody>
        </p:sp>
        <p:sp>
          <p:nvSpPr>
            <p:cNvPr id="29" name="矩形 10">
              <a:extLst>
                <a:ext uri="{FF2B5EF4-FFF2-40B4-BE49-F238E27FC236}">
                  <a16:creationId xmlns:a16="http://schemas.microsoft.com/office/drawing/2014/main" id="{1057C714-ECF7-42BD-A8F7-A64AD9B2DE2F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402558-5A58-4C66-A311-D2CA705CB07D}"/>
              </a:ext>
            </a:extLst>
          </p:cNvPr>
          <p:cNvGrpSpPr/>
          <p:nvPr/>
        </p:nvGrpSpPr>
        <p:grpSpPr>
          <a:xfrm>
            <a:off x="4736025" y="4093665"/>
            <a:ext cx="7020538" cy="1255728"/>
            <a:chOff x="4409462" y="671142"/>
            <a:chExt cx="7020538" cy="1255728"/>
          </a:xfrm>
        </p:grpSpPr>
        <p:sp>
          <p:nvSpPr>
            <p:cNvPr id="31" name="Rounded Rectangle 91">
              <a:extLst>
                <a:ext uri="{FF2B5EF4-FFF2-40B4-BE49-F238E27FC236}">
                  <a16:creationId xmlns:a16="http://schemas.microsoft.com/office/drawing/2014/main" id="{9091632F-8362-43EC-9C16-9F40828C552D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2E9ACD-5C75-4C61-A712-AA71D3EE7918}"/>
                </a:ext>
              </a:extLst>
            </p:cNvPr>
            <p:cNvSpPr/>
            <p:nvPr/>
          </p:nvSpPr>
          <p:spPr>
            <a:xfrm>
              <a:off x="5282695" y="671142"/>
              <a:ext cx="5799770" cy="1255728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HOW TO COLLECT AND ANALYZE GOOGLE TRENDS  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(SOME PRACTICES)</a:t>
              </a:r>
            </a:p>
          </p:txBody>
        </p:sp>
        <p:sp>
          <p:nvSpPr>
            <p:cNvPr id="33" name="矩形 10">
              <a:extLst>
                <a:ext uri="{FF2B5EF4-FFF2-40B4-BE49-F238E27FC236}">
                  <a16:creationId xmlns:a16="http://schemas.microsoft.com/office/drawing/2014/main" id="{22161E30-6BBC-49DB-891B-C2819C24B460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3</a:t>
              </a:r>
            </a:p>
          </p:txBody>
        </p:sp>
      </p:grp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DD4DAE91-98A2-4253-8F65-AC501D6CA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r="-175" b="28096"/>
          <a:stretch/>
        </p:blipFill>
        <p:spPr>
          <a:xfrm>
            <a:off x="692505" y="798319"/>
            <a:ext cx="3524653" cy="5221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95C11F"/>
            </a:solidFill>
          </a:ln>
          <a:effectLst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B7B92F-716C-41C4-8D04-68B018EE5654}"/>
              </a:ext>
            </a:extLst>
          </p:cNvPr>
          <p:cNvSpPr txBox="1"/>
          <p:nvPr/>
        </p:nvSpPr>
        <p:spPr>
          <a:xfrm>
            <a:off x="744213" y="1258738"/>
            <a:ext cx="3328827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rgbClr val="95C11F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018E1B-56DA-44AD-8569-7590A37D16E1}"/>
              </a:ext>
            </a:extLst>
          </p:cNvPr>
          <p:cNvSpPr txBox="1"/>
          <p:nvPr/>
        </p:nvSpPr>
        <p:spPr>
          <a:xfrm>
            <a:off x="692505" y="6059681"/>
            <a:ext cx="16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pinterest.com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8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ogo, company name&#10;&#10;Description automatically generated">
            <a:extLst>
              <a:ext uri="{FF2B5EF4-FFF2-40B4-BE49-F238E27FC236}">
                <a16:creationId xmlns:a16="http://schemas.microsoft.com/office/drawing/2014/main" id="{8386EB14-5C57-4F3C-93E1-B262F36727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247" r="13247"/>
          <a:stretch>
            <a:fillRect/>
          </a:stretch>
        </p:blipFill>
        <p:spPr/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18644"/>
            <a:ext cx="5976382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sv-SE" sz="54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GOOGLE TRENDS?</a:t>
            </a:r>
          </a:p>
        </p:txBody>
      </p:sp>
    </p:spTree>
    <p:extLst>
      <p:ext uri="{BB962C8B-B14F-4D97-AF65-F5344CB8AC3E}">
        <p14:creationId xmlns:p14="http://schemas.microsoft.com/office/powerpoint/2010/main" val="169280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4425;p58">
            <a:extLst>
              <a:ext uri="{FF2B5EF4-FFF2-40B4-BE49-F238E27FC236}">
                <a16:creationId xmlns:a16="http://schemas.microsoft.com/office/drawing/2014/main" id="{C56A5645-29CF-4B98-B162-7C46FCEF4A6E}"/>
              </a:ext>
            </a:extLst>
          </p:cNvPr>
          <p:cNvSpPr/>
          <p:nvPr/>
        </p:nvSpPr>
        <p:spPr>
          <a:xfrm>
            <a:off x="92698" y="143647"/>
            <a:ext cx="345865" cy="352893"/>
          </a:xfrm>
          <a:prstGeom prst="rect">
            <a:avLst/>
          </a:prstGeom>
          <a:solidFill>
            <a:srgbClr val="95C11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2" name="Google Shape;4426;p58">
            <a:extLst>
              <a:ext uri="{FF2B5EF4-FFF2-40B4-BE49-F238E27FC236}">
                <a16:creationId xmlns:a16="http://schemas.microsoft.com/office/drawing/2014/main" id="{A4DFA76F-3FAB-48C0-A947-4A3DF28DCC9E}"/>
              </a:ext>
            </a:extLst>
          </p:cNvPr>
          <p:cNvGrpSpPr/>
          <p:nvPr/>
        </p:nvGrpSpPr>
        <p:grpSpPr>
          <a:xfrm>
            <a:off x="491781" y="140665"/>
            <a:ext cx="731768" cy="356731"/>
            <a:chOff x="7208399" y="914609"/>
            <a:chExt cx="752314" cy="443067"/>
          </a:xfrm>
          <a:solidFill>
            <a:srgbClr val="95C11F">
              <a:alpha val="50196"/>
            </a:srgbClr>
          </a:solidFill>
        </p:grpSpPr>
        <p:sp>
          <p:nvSpPr>
            <p:cNvPr id="53" name="Google Shape;4427;p58">
              <a:extLst>
                <a:ext uri="{FF2B5EF4-FFF2-40B4-BE49-F238E27FC236}">
                  <a16:creationId xmlns:a16="http://schemas.microsoft.com/office/drawing/2014/main" id="{FA0F0784-460C-4EDE-A806-1A304A06A626}"/>
                </a:ext>
              </a:extLst>
            </p:cNvPr>
            <p:cNvSpPr/>
            <p:nvPr/>
          </p:nvSpPr>
          <p:spPr>
            <a:xfrm>
              <a:off x="7901758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Google Shape;4428;p58">
              <a:extLst>
                <a:ext uri="{FF2B5EF4-FFF2-40B4-BE49-F238E27FC236}">
                  <a16:creationId xmlns:a16="http://schemas.microsoft.com/office/drawing/2014/main" id="{7E79FF96-C78E-4E29-9FFF-8A5404CEA090}"/>
                </a:ext>
              </a:extLst>
            </p:cNvPr>
            <p:cNvSpPr/>
            <p:nvPr/>
          </p:nvSpPr>
          <p:spPr>
            <a:xfrm>
              <a:off x="790227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429;p58">
              <a:extLst>
                <a:ext uri="{FF2B5EF4-FFF2-40B4-BE49-F238E27FC236}">
                  <a16:creationId xmlns:a16="http://schemas.microsoft.com/office/drawing/2014/main" id="{57C24B53-3024-46C8-8EF4-5C1969D2AD7B}"/>
                </a:ext>
              </a:extLst>
            </p:cNvPr>
            <p:cNvSpPr/>
            <p:nvPr/>
          </p:nvSpPr>
          <p:spPr>
            <a:xfrm>
              <a:off x="7901758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430;p58">
              <a:extLst>
                <a:ext uri="{FF2B5EF4-FFF2-40B4-BE49-F238E27FC236}">
                  <a16:creationId xmlns:a16="http://schemas.microsoft.com/office/drawing/2014/main" id="{D7560DB5-110C-44C9-8873-D5F848544B0A}"/>
                </a:ext>
              </a:extLst>
            </p:cNvPr>
            <p:cNvSpPr/>
            <p:nvPr/>
          </p:nvSpPr>
          <p:spPr>
            <a:xfrm>
              <a:off x="7901758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431;p58">
              <a:extLst>
                <a:ext uri="{FF2B5EF4-FFF2-40B4-BE49-F238E27FC236}">
                  <a16:creationId xmlns:a16="http://schemas.microsoft.com/office/drawing/2014/main" id="{D8324796-E74A-4A00-8BA9-A054456060DB}"/>
                </a:ext>
              </a:extLst>
            </p:cNvPr>
            <p:cNvSpPr/>
            <p:nvPr/>
          </p:nvSpPr>
          <p:spPr>
            <a:xfrm>
              <a:off x="7901758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432;p58">
              <a:extLst>
                <a:ext uri="{FF2B5EF4-FFF2-40B4-BE49-F238E27FC236}">
                  <a16:creationId xmlns:a16="http://schemas.microsoft.com/office/drawing/2014/main" id="{DD6F4110-D2AF-46C8-8A49-54801705201B}"/>
                </a:ext>
              </a:extLst>
            </p:cNvPr>
            <p:cNvSpPr/>
            <p:nvPr/>
          </p:nvSpPr>
          <p:spPr>
            <a:xfrm>
              <a:off x="790227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Google Shape;4433;p58">
              <a:extLst>
                <a:ext uri="{FF2B5EF4-FFF2-40B4-BE49-F238E27FC236}">
                  <a16:creationId xmlns:a16="http://schemas.microsoft.com/office/drawing/2014/main" id="{F027CCD8-1143-4953-8604-DAFBEF67774A}"/>
                </a:ext>
              </a:extLst>
            </p:cNvPr>
            <p:cNvSpPr/>
            <p:nvPr/>
          </p:nvSpPr>
          <p:spPr>
            <a:xfrm>
              <a:off x="7814864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Google Shape;4434;p58">
              <a:extLst>
                <a:ext uri="{FF2B5EF4-FFF2-40B4-BE49-F238E27FC236}">
                  <a16:creationId xmlns:a16="http://schemas.microsoft.com/office/drawing/2014/main" id="{93F035B1-A65D-425D-BAB7-F6CF3A9CD524}"/>
                </a:ext>
              </a:extLst>
            </p:cNvPr>
            <p:cNvSpPr/>
            <p:nvPr/>
          </p:nvSpPr>
          <p:spPr>
            <a:xfrm>
              <a:off x="781537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435;p58">
              <a:extLst>
                <a:ext uri="{FF2B5EF4-FFF2-40B4-BE49-F238E27FC236}">
                  <a16:creationId xmlns:a16="http://schemas.microsoft.com/office/drawing/2014/main" id="{F9531116-95AF-4267-B8F2-0728DC469E12}"/>
                </a:ext>
              </a:extLst>
            </p:cNvPr>
            <p:cNvSpPr/>
            <p:nvPr/>
          </p:nvSpPr>
          <p:spPr>
            <a:xfrm>
              <a:off x="7814864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Google Shape;4436;p58">
              <a:extLst>
                <a:ext uri="{FF2B5EF4-FFF2-40B4-BE49-F238E27FC236}">
                  <a16:creationId xmlns:a16="http://schemas.microsoft.com/office/drawing/2014/main" id="{DD36CBDE-CB40-43DA-BB22-2D3E7950EBC7}"/>
                </a:ext>
              </a:extLst>
            </p:cNvPr>
            <p:cNvSpPr/>
            <p:nvPr/>
          </p:nvSpPr>
          <p:spPr>
            <a:xfrm>
              <a:off x="7814864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Google Shape;4437;p58">
              <a:extLst>
                <a:ext uri="{FF2B5EF4-FFF2-40B4-BE49-F238E27FC236}">
                  <a16:creationId xmlns:a16="http://schemas.microsoft.com/office/drawing/2014/main" id="{6669BABA-C553-49B9-9A1C-6057D5B58327}"/>
                </a:ext>
              </a:extLst>
            </p:cNvPr>
            <p:cNvSpPr/>
            <p:nvPr/>
          </p:nvSpPr>
          <p:spPr>
            <a:xfrm>
              <a:off x="7814864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Google Shape;4438;p58">
              <a:extLst>
                <a:ext uri="{FF2B5EF4-FFF2-40B4-BE49-F238E27FC236}">
                  <a16:creationId xmlns:a16="http://schemas.microsoft.com/office/drawing/2014/main" id="{9099A0DA-7897-475F-987A-EED4732007FA}"/>
                </a:ext>
              </a:extLst>
            </p:cNvPr>
            <p:cNvSpPr/>
            <p:nvPr/>
          </p:nvSpPr>
          <p:spPr>
            <a:xfrm>
              <a:off x="7815376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4439;p58">
              <a:extLst>
                <a:ext uri="{FF2B5EF4-FFF2-40B4-BE49-F238E27FC236}">
                  <a16:creationId xmlns:a16="http://schemas.microsoft.com/office/drawing/2014/main" id="{EBE25D67-5ED8-4731-955C-6D27292C61FA}"/>
                </a:ext>
              </a:extLst>
            </p:cNvPr>
            <p:cNvSpPr/>
            <p:nvPr/>
          </p:nvSpPr>
          <p:spPr>
            <a:xfrm>
              <a:off x="7727970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6" name="Google Shape;4440;p58">
              <a:extLst>
                <a:ext uri="{FF2B5EF4-FFF2-40B4-BE49-F238E27FC236}">
                  <a16:creationId xmlns:a16="http://schemas.microsoft.com/office/drawing/2014/main" id="{20EE5713-D204-4B8D-98DC-70623BE49923}"/>
                </a:ext>
              </a:extLst>
            </p:cNvPr>
            <p:cNvSpPr/>
            <p:nvPr/>
          </p:nvSpPr>
          <p:spPr>
            <a:xfrm>
              <a:off x="7728482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Google Shape;4441;p58">
              <a:extLst>
                <a:ext uri="{FF2B5EF4-FFF2-40B4-BE49-F238E27FC236}">
                  <a16:creationId xmlns:a16="http://schemas.microsoft.com/office/drawing/2014/main" id="{18599966-C919-4664-8EC3-C7533A7E1524}"/>
                </a:ext>
              </a:extLst>
            </p:cNvPr>
            <p:cNvSpPr/>
            <p:nvPr/>
          </p:nvSpPr>
          <p:spPr>
            <a:xfrm>
              <a:off x="7727970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Google Shape;4442;p58">
              <a:extLst>
                <a:ext uri="{FF2B5EF4-FFF2-40B4-BE49-F238E27FC236}">
                  <a16:creationId xmlns:a16="http://schemas.microsoft.com/office/drawing/2014/main" id="{B59C14CF-30E4-4117-97A1-67D25F0813EC}"/>
                </a:ext>
              </a:extLst>
            </p:cNvPr>
            <p:cNvSpPr/>
            <p:nvPr/>
          </p:nvSpPr>
          <p:spPr>
            <a:xfrm>
              <a:off x="7727970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9" name="Google Shape;4443;p58">
              <a:extLst>
                <a:ext uri="{FF2B5EF4-FFF2-40B4-BE49-F238E27FC236}">
                  <a16:creationId xmlns:a16="http://schemas.microsoft.com/office/drawing/2014/main" id="{586A278D-7E06-41EB-8689-184EBF6A1EE6}"/>
                </a:ext>
              </a:extLst>
            </p:cNvPr>
            <p:cNvSpPr/>
            <p:nvPr/>
          </p:nvSpPr>
          <p:spPr>
            <a:xfrm>
              <a:off x="7727970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Google Shape;4444;p58">
              <a:extLst>
                <a:ext uri="{FF2B5EF4-FFF2-40B4-BE49-F238E27FC236}">
                  <a16:creationId xmlns:a16="http://schemas.microsoft.com/office/drawing/2014/main" id="{D0B83EA4-60CF-465A-9FE1-ED7A02CE2181}"/>
                </a:ext>
              </a:extLst>
            </p:cNvPr>
            <p:cNvSpPr/>
            <p:nvPr/>
          </p:nvSpPr>
          <p:spPr>
            <a:xfrm>
              <a:off x="7728482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Google Shape;4445;p58">
              <a:extLst>
                <a:ext uri="{FF2B5EF4-FFF2-40B4-BE49-F238E27FC236}">
                  <a16:creationId xmlns:a16="http://schemas.microsoft.com/office/drawing/2014/main" id="{9C86942D-04F3-4461-9E7A-A419905703DB}"/>
                </a:ext>
              </a:extLst>
            </p:cNvPr>
            <p:cNvSpPr/>
            <p:nvPr/>
          </p:nvSpPr>
          <p:spPr>
            <a:xfrm>
              <a:off x="7641075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Google Shape;4446;p58">
              <a:extLst>
                <a:ext uri="{FF2B5EF4-FFF2-40B4-BE49-F238E27FC236}">
                  <a16:creationId xmlns:a16="http://schemas.microsoft.com/office/drawing/2014/main" id="{D56A3EE8-8C34-49A1-AD4C-770D30D83F11}"/>
                </a:ext>
              </a:extLst>
            </p:cNvPr>
            <p:cNvSpPr/>
            <p:nvPr/>
          </p:nvSpPr>
          <p:spPr>
            <a:xfrm>
              <a:off x="7641588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Google Shape;4447;p58">
              <a:extLst>
                <a:ext uri="{FF2B5EF4-FFF2-40B4-BE49-F238E27FC236}">
                  <a16:creationId xmlns:a16="http://schemas.microsoft.com/office/drawing/2014/main" id="{ABDE2D62-78C0-4C2A-8E38-932253881708}"/>
                </a:ext>
              </a:extLst>
            </p:cNvPr>
            <p:cNvSpPr/>
            <p:nvPr/>
          </p:nvSpPr>
          <p:spPr>
            <a:xfrm>
              <a:off x="7641075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Google Shape;4448;p58">
              <a:extLst>
                <a:ext uri="{FF2B5EF4-FFF2-40B4-BE49-F238E27FC236}">
                  <a16:creationId xmlns:a16="http://schemas.microsoft.com/office/drawing/2014/main" id="{27F44F80-119D-49D0-A082-CBC7F44DAB3C}"/>
                </a:ext>
              </a:extLst>
            </p:cNvPr>
            <p:cNvSpPr/>
            <p:nvPr/>
          </p:nvSpPr>
          <p:spPr>
            <a:xfrm>
              <a:off x="7641075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Google Shape;4449;p58">
              <a:extLst>
                <a:ext uri="{FF2B5EF4-FFF2-40B4-BE49-F238E27FC236}">
                  <a16:creationId xmlns:a16="http://schemas.microsoft.com/office/drawing/2014/main" id="{B5934EBD-981E-4154-A9AA-E6BB66F10D4F}"/>
                </a:ext>
              </a:extLst>
            </p:cNvPr>
            <p:cNvSpPr/>
            <p:nvPr/>
          </p:nvSpPr>
          <p:spPr>
            <a:xfrm>
              <a:off x="7641075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Google Shape;4450;p58">
              <a:extLst>
                <a:ext uri="{FF2B5EF4-FFF2-40B4-BE49-F238E27FC236}">
                  <a16:creationId xmlns:a16="http://schemas.microsoft.com/office/drawing/2014/main" id="{7DB1BB39-B786-4525-8E6C-654B0E1A7CB3}"/>
                </a:ext>
              </a:extLst>
            </p:cNvPr>
            <p:cNvSpPr/>
            <p:nvPr/>
          </p:nvSpPr>
          <p:spPr>
            <a:xfrm>
              <a:off x="7641588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Google Shape;4451;p58">
              <a:extLst>
                <a:ext uri="{FF2B5EF4-FFF2-40B4-BE49-F238E27FC236}">
                  <a16:creationId xmlns:a16="http://schemas.microsoft.com/office/drawing/2014/main" id="{3BDE2D33-3F39-4F2B-BB5A-07F91026F2EE}"/>
                </a:ext>
              </a:extLst>
            </p:cNvPr>
            <p:cNvSpPr/>
            <p:nvPr/>
          </p:nvSpPr>
          <p:spPr>
            <a:xfrm>
              <a:off x="7554181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" name="Google Shape;4452;p58">
              <a:extLst>
                <a:ext uri="{FF2B5EF4-FFF2-40B4-BE49-F238E27FC236}">
                  <a16:creationId xmlns:a16="http://schemas.microsoft.com/office/drawing/2014/main" id="{0D10954A-FD45-4094-B0ED-00FE3F1055A1}"/>
                </a:ext>
              </a:extLst>
            </p:cNvPr>
            <p:cNvSpPr/>
            <p:nvPr/>
          </p:nvSpPr>
          <p:spPr>
            <a:xfrm>
              <a:off x="7554694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" name="Google Shape;4453;p58">
              <a:extLst>
                <a:ext uri="{FF2B5EF4-FFF2-40B4-BE49-F238E27FC236}">
                  <a16:creationId xmlns:a16="http://schemas.microsoft.com/office/drawing/2014/main" id="{571AE1CE-F701-4262-AD04-880E72DD7DE3}"/>
                </a:ext>
              </a:extLst>
            </p:cNvPr>
            <p:cNvSpPr/>
            <p:nvPr/>
          </p:nvSpPr>
          <p:spPr>
            <a:xfrm>
              <a:off x="7554181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Google Shape;4454;p58">
              <a:extLst>
                <a:ext uri="{FF2B5EF4-FFF2-40B4-BE49-F238E27FC236}">
                  <a16:creationId xmlns:a16="http://schemas.microsoft.com/office/drawing/2014/main" id="{263C9432-3406-4D24-AAF4-B35932366C6F}"/>
                </a:ext>
              </a:extLst>
            </p:cNvPr>
            <p:cNvSpPr/>
            <p:nvPr/>
          </p:nvSpPr>
          <p:spPr>
            <a:xfrm>
              <a:off x="7554181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" name="Google Shape;4455;p58">
              <a:extLst>
                <a:ext uri="{FF2B5EF4-FFF2-40B4-BE49-F238E27FC236}">
                  <a16:creationId xmlns:a16="http://schemas.microsoft.com/office/drawing/2014/main" id="{3CAB4E08-FC38-4B49-A2C7-F38F3C93E6C4}"/>
                </a:ext>
              </a:extLst>
            </p:cNvPr>
            <p:cNvSpPr/>
            <p:nvPr/>
          </p:nvSpPr>
          <p:spPr>
            <a:xfrm>
              <a:off x="7554181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" name="Google Shape;4456;p58">
              <a:extLst>
                <a:ext uri="{FF2B5EF4-FFF2-40B4-BE49-F238E27FC236}">
                  <a16:creationId xmlns:a16="http://schemas.microsoft.com/office/drawing/2014/main" id="{4EE0207D-594B-4BCA-B44C-A98243999675}"/>
                </a:ext>
              </a:extLst>
            </p:cNvPr>
            <p:cNvSpPr/>
            <p:nvPr/>
          </p:nvSpPr>
          <p:spPr>
            <a:xfrm>
              <a:off x="7554694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Google Shape;4457;p58">
              <a:extLst>
                <a:ext uri="{FF2B5EF4-FFF2-40B4-BE49-F238E27FC236}">
                  <a16:creationId xmlns:a16="http://schemas.microsoft.com/office/drawing/2014/main" id="{6D298E83-E02D-4F6D-9670-4BA98794A06F}"/>
                </a:ext>
              </a:extLst>
            </p:cNvPr>
            <p:cNvSpPr/>
            <p:nvPr/>
          </p:nvSpPr>
          <p:spPr>
            <a:xfrm>
              <a:off x="7467287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" name="Google Shape;4458;p58">
              <a:extLst>
                <a:ext uri="{FF2B5EF4-FFF2-40B4-BE49-F238E27FC236}">
                  <a16:creationId xmlns:a16="http://schemas.microsoft.com/office/drawing/2014/main" id="{E6A34C4E-F645-4DE3-B516-79D8C65CDDD6}"/>
                </a:ext>
              </a:extLst>
            </p:cNvPr>
            <p:cNvSpPr/>
            <p:nvPr/>
          </p:nvSpPr>
          <p:spPr>
            <a:xfrm>
              <a:off x="7467800" y="993655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" name="Google Shape;4459;p58">
              <a:extLst>
                <a:ext uri="{FF2B5EF4-FFF2-40B4-BE49-F238E27FC236}">
                  <a16:creationId xmlns:a16="http://schemas.microsoft.com/office/drawing/2014/main" id="{BEA9800B-210E-4ADD-BB3A-D1DDF802F9B2}"/>
                </a:ext>
              </a:extLst>
            </p:cNvPr>
            <p:cNvSpPr/>
            <p:nvPr/>
          </p:nvSpPr>
          <p:spPr>
            <a:xfrm>
              <a:off x="7467287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Google Shape;4460;p58">
              <a:extLst>
                <a:ext uri="{FF2B5EF4-FFF2-40B4-BE49-F238E27FC236}">
                  <a16:creationId xmlns:a16="http://schemas.microsoft.com/office/drawing/2014/main" id="{949606BB-97C8-4324-818F-5C9A6946DDD7}"/>
                </a:ext>
              </a:extLst>
            </p:cNvPr>
            <p:cNvSpPr/>
            <p:nvPr/>
          </p:nvSpPr>
          <p:spPr>
            <a:xfrm>
              <a:off x="7467287" y="1150724"/>
              <a:ext cx="59467" cy="49372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" name="Google Shape;4461;p58">
              <a:extLst>
                <a:ext uri="{FF2B5EF4-FFF2-40B4-BE49-F238E27FC236}">
                  <a16:creationId xmlns:a16="http://schemas.microsoft.com/office/drawing/2014/main" id="{51B10E2B-37EB-427F-8666-E9622AF5D952}"/>
                </a:ext>
              </a:extLst>
            </p:cNvPr>
            <p:cNvSpPr/>
            <p:nvPr/>
          </p:nvSpPr>
          <p:spPr>
            <a:xfrm>
              <a:off x="7467287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4462;p58">
              <a:extLst>
                <a:ext uri="{FF2B5EF4-FFF2-40B4-BE49-F238E27FC236}">
                  <a16:creationId xmlns:a16="http://schemas.microsoft.com/office/drawing/2014/main" id="{409987FF-5045-4CDE-AE2E-247DA20802A5}"/>
                </a:ext>
              </a:extLst>
            </p:cNvPr>
            <p:cNvSpPr/>
            <p:nvPr/>
          </p:nvSpPr>
          <p:spPr>
            <a:xfrm>
              <a:off x="7467800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Google Shape;4463;p58">
              <a:extLst>
                <a:ext uri="{FF2B5EF4-FFF2-40B4-BE49-F238E27FC236}">
                  <a16:creationId xmlns:a16="http://schemas.microsoft.com/office/drawing/2014/main" id="{643B4C80-A8F4-4EAE-A56F-B5C7BDE0CBCC}"/>
                </a:ext>
              </a:extLst>
            </p:cNvPr>
            <p:cNvSpPr/>
            <p:nvPr/>
          </p:nvSpPr>
          <p:spPr>
            <a:xfrm>
              <a:off x="7382187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Google Shape;4464;p58">
              <a:extLst>
                <a:ext uri="{FF2B5EF4-FFF2-40B4-BE49-F238E27FC236}">
                  <a16:creationId xmlns:a16="http://schemas.microsoft.com/office/drawing/2014/main" id="{E51F9483-3B08-4C30-9957-DBFB794A6C66}"/>
                </a:ext>
              </a:extLst>
            </p:cNvPr>
            <p:cNvSpPr/>
            <p:nvPr/>
          </p:nvSpPr>
          <p:spPr>
            <a:xfrm>
              <a:off x="7382700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4465;p58">
              <a:extLst>
                <a:ext uri="{FF2B5EF4-FFF2-40B4-BE49-F238E27FC236}">
                  <a16:creationId xmlns:a16="http://schemas.microsoft.com/office/drawing/2014/main" id="{C85225ED-536A-44B0-A742-160198E91428}"/>
                </a:ext>
              </a:extLst>
            </p:cNvPr>
            <p:cNvSpPr/>
            <p:nvPr/>
          </p:nvSpPr>
          <p:spPr>
            <a:xfrm>
              <a:off x="7382187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4466;p58">
              <a:extLst>
                <a:ext uri="{FF2B5EF4-FFF2-40B4-BE49-F238E27FC236}">
                  <a16:creationId xmlns:a16="http://schemas.microsoft.com/office/drawing/2014/main" id="{946C48BA-4851-4611-BAEF-4F2E2EA35D7F}"/>
                </a:ext>
              </a:extLst>
            </p:cNvPr>
            <p:cNvSpPr/>
            <p:nvPr/>
          </p:nvSpPr>
          <p:spPr>
            <a:xfrm>
              <a:off x="7382187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4467;p58">
              <a:extLst>
                <a:ext uri="{FF2B5EF4-FFF2-40B4-BE49-F238E27FC236}">
                  <a16:creationId xmlns:a16="http://schemas.microsoft.com/office/drawing/2014/main" id="{5C7CE086-637B-43F9-9E75-926B4C537C25}"/>
                </a:ext>
              </a:extLst>
            </p:cNvPr>
            <p:cNvSpPr/>
            <p:nvPr/>
          </p:nvSpPr>
          <p:spPr>
            <a:xfrm>
              <a:off x="7382187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4468;p58">
              <a:extLst>
                <a:ext uri="{FF2B5EF4-FFF2-40B4-BE49-F238E27FC236}">
                  <a16:creationId xmlns:a16="http://schemas.microsoft.com/office/drawing/2014/main" id="{652AFFC4-CA73-425C-8EEA-EE801E9011B2}"/>
                </a:ext>
              </a:extLst>
            </p:cNvPr>
            <p:cNvSpPr/>
            <p:nvPr/>
          </p:nvSpPr>
          <p:spPr>
            <a:xfrm>
              <a:off x="7382700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4469;p58">
              <a:extLst>
                <a:ext uri="{FF2B5EF4-FFF2-40B4-BE49-F238E27FC236}">
                  <a16:creationId xmlns:a16="http://schemas.microsoft.com/office/drawing/2014/main" id="{93C42EB6-9AD3-42F9-928F-14387EE4B5CB}"/>
                </a:ext>
              </a:extLst>
            </p:cNvPr>
            <p:cNvSpPr/>
            <p:nvPr/>
          </p:nvSpPr>
          <p:spPr>
            <a:xfrm>
              <a:off x="7295293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4470;p58">
              <a:extLst>
                <a:ext uri="{FF2B5EF4-FFF2-40B4-BE49-F238E27FC236}">
                  <a16:creationId xmlns:a16="http://schemas.microsoft.com/office/drawing/2014/main" id="{C9A3A690-889F-4CD0-A0D4-C3AF11AE30DB}"/>
                </a:ext>
              </a:extLst>
            </p:cNvPr>
            <p:cNvSpPr/>
            <p:nvPr/>
          </p:nvSpPr>
          <p:spPr>
            <a:xfrm>
              <a:off x="729580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4471;p58">
              <a:extLst>
                <a:ext uri="{FF2B5EF4-FFF2-40B4-BE49-F238E27FC236}">
                  <a16:creationId xmlns:a16="http://schemas.microsoft.com/office/drawing/2014/main" id="{E2D86154-F35B-48A3-8829-8E3580507B1D}"/>
                </a:ext>
              </a:extLst>
            </p:cNvPr>
            <p:cNvSpPr/>
            <p:nvPr/>
          </p:nvSpPr>
          <p:spPr>
            <a:xfrm>
              <a:off x="7295293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4472;p58">
              <a:extLst>
                <a:ext uri="{FF2B5EF4-FFF2-40B4-BE49-F238E27FC236}">
                  <a16:creationId xmlns:a16="http://schemas.microsoft.com/office/drawing/2014/main" id="{EAB1ADC5-37B1-4F6F-9E65-ACB878335175}"/>
                </a:ext>
              </a:extLst>
            </p:cNvPr>
            <p:cNvSpPr/>
            <p:nvPr/>
          </p:nvSpPr>
          <p:spPr>
            <a:xfrm>
              <a:off x="7295293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4473;p58">
              <a:extLst>
                <a:ext uri="{FF2B5EF4-FFF2-40B4-BE49-F238E27FC236}">
                  <a16:creationId xmlns:a16="http://schemas.microsoft.com/office/drawing/2014/main" id="{2493BA8C-5DAB-4C38-94C6-41579AA6C9A6}"/>
                </a:ext>
              </a:extLst>
            </p:cNvPr>
            <p:cNvSpPr/>
            <p:nvPr/>
          </p:nvSpPr>
          <p:spPr>
            <a:xfrm>
              <a:off x="7295293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4474;p58">
              <a:extLst>
                <a:ext uri="{FF2B5EF4-FFF2-40B4-BE49-F238E27FC236}">
                  <a16:creationId xmlns:a16="http://schemas.microsoft.com/office/drawing/2014/main" id="{747E81F2-E6F4-45E6-A233-9AF622DAD52E}"/>
                </a:ext>
              </a:extLst>
            </p:cNvPr>
            <p:cNvSpPr/>
            <p:nvPr/>
          </p:nvSpPr>
          <p:spPr>
            <a:xfrm>
              <a:off x="7295806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4475;p58">
              <a:extLst>
                <a:ext uri="{FF2B5EF4-FFF2-40B4-BE49-F238E27FC236}">
                  <a16:creationId xmlns:a16="http://schemas.microsoft.com/office/drawing/2014/main" id="{69E0B81C-54B7-4F59-96B8-3C66BF7E0E78}"/>
                </a:ext>
              </a:extLst>
            </p:cNvPr>
            <p:cNvSpPr/>
            <p:nvPr/>
          </p:nvSpPr>
          <p:spPr>
            <a:xfrm>
              <a:off x="7208399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4476;p58">
              <a:extLst>
                <a:ext uri="{FF2B5EF4-FFF2-40B4-BE49-F238E27FC236}">
                  <a16:creationId xmlns:a16="http://schemas.microsoft.com/office/drawing/2014/main" id="{398521F2-CF03-4C29-9C87-D79E5597D419}"/>
                </a:ext>
              </a:extLst>
            </p:cNvPr>
            <p:cNvSpPr/>
            <p:nvPr/>
          </p:nvSpPr>
          <p:spPr>
            <a:xfrm>
              <a:off x="720891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4477;p58">
              <a:extLst>
                <a:ext uri="{FF2B5EF4-FFF2-40B4-BE49-F238E27FC236}">
                  <a16:creationId xmlns:a16="http://schemas.microsoft.com/office/drawing/2014/main" id="{A7F73536-0C9D-4DA8-A603-FA22EF7B8981}"/>
                </a:ext>
              </a:extLst>
            </p:cNvPr>
            <p:cNvSpPr/>
            <p:nvPr/>
          </p:nvSpPr>
          <p:spPr>
            <a:xfrm>
              <a:off x="7208399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4478;p58">
              <a:extLst>
                <a:ext uri="{FF2B5EF4-FFF2-40B4-BE49-F238E27FC236}">
                  <a16:creationId xmlns:a16="http://schemas.microsoft.com/office/drawing/2014/main" id="{F53C5358-23E2-43E4-9D81-00F1EE5C0C1A}"/>
                </a:ext>
              </a:extLst>
            </p:cNvPr>
            <p:cNvSpPr/>
            <p:nvPr/>
          </p:nvSpPr>
          <p:spPr>
            <a:xfrm>
              <a:off x="7208399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4479;p58">
              <a:extLst>
                <a:ext uri="{FF2B5EF4-FFF2-40B4-BE49-F238E27FC236}">
                  <a16:creationId xmlns:a16="http://schemas.microsoft.com/office/drawing/2014/main" id="{BF8A3BB8-51BE-407E-8FE1-EE6D9944E99E}"/>
                </a:ext>
              </a:extLst>
            </p:cNvPr>
            <p:cNvSpPr/>
            <p:nvPr/>
          </p:nvSpPr>
          <p:spPr>
            <a:xfrm>
              <a:off x="7208399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4480;p58">
              <a:extLst>
                <a:ext uri="{FF2B5EF4-FFF2-40B4-BE49-F238E27FC236}">
                  <a16:creationId xmlns:a16="http://schemas.microsoft.com/office/drawing/2014/main" id="{4F67330F-8EF3-45C4-9CA6-EBFBE6F02FD1}"/>
                </a:ext>
              </a:extLst>
            </p:cNvPr>
            <p:cNvSpPr/>
            <p:nvPr/>
          </p:nvSpPr>
          <p:spPr>
            <a:xfrm>
              <a:off x="720891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A9AFDB-D165-4361-8AB9-D991F6EE1D3F}"/>
              </a:ext>
            </a:extLst>
          </p:cNvPr>
          <p:cNvGrpSpPr/>
          <p:nvPr/>
        </p:nvGrpSpPr>
        <p:grpSpPr>
          <a:xfrm>
            <a:off x="2959204" y="854125"/>
            <a:ext cx="672325" cy="53355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CE25046-C37D-411B-B9C1-E8594B8592C2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743DDD-565A-474B-8B62-A39A69C16475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8" name="Slide Number Placeholder 1">
            <a:extLst>
              <a:ext uri="{FF2B5EF4-FFF2-40B4-BE49-F238E27FC236}">
                <a16:creationId xmlns:a16="http://schemas.microsoft.com/office/drawing/2014/main" id="{9BE16A22-3439-4DFF-80ED-88ED0421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0694241-26F8-470D-BA40-6C28EF18E3FE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  <a:solidFill>
            <a:srgbClr val="006633"/>
          </a:solidFill>
        </p:grpSpPr>
        <p:sp>
          <p:nvSpPr>
            <p:cNvPr id="133" name="Rounded Rectangle 10">
              <a:extLst>
                <a:ext uri="{FF2B5EF4-FFF2-40B4-BE49-F238E27FC236}">
                  <a16:creationId xmlns:a16="http://schemas.microsoft.com/office/drawing/2014/main" id="{D25ABC38-1915-4C7A-A044-9C501558173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ounded Rectangle 11">
              <a:extLst>
                <a:ext uri="{FF2B5EF4-FFF2-40B4-BE49-F238E27FC236}">
                  <a16:creationId xmlns:a16="http://schemas.microsoft.com/office/drawing/2014/main" id="{99FF31AB-DE2F-4F49-8BC8-1E46248726E7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8" name="组合 5">
            <a:extLst>
              <a:ext uri="{FF2B5EF4-FFF2-40B4-BE49-F238E27FC236}">
                <a16:creationId xmlns:a16="http://schemas.microsoft.com/office/drawing/2014/main" id="{7FAB5D8D-3239-4147-A8BF-16971E537559}"/>
              </a:ext>
            </a:extLst>
          </p:cNvPr>
          <p:cNvGrpSpPr/>
          <p:nvPr/>
        </p:nvGrpSpPr>
        <p:grpSpPr>
          <a:xfrm rot="10800000">
            <a:off x="607620" y="340243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9" name="椭圆 6">
              <a:extLst>
                <a:ext uri="{FF2B5EF4-FFF2-40B4-BE49-F238E27FC236}">
                  <a16:creationId xmlns:a16="http://schemas.microsoft.com/office/drawing/2014/main" id="{C1A10B30-F082-44C5-BE2F-26A2516AE67D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椭圆 7">
              <a:extLst>
                <a:ext uri="{FF2B5EF4-FFF2-40B4-BE49-F238E27FC236}">
                  <a16:creationId xmlns:a16="http://schemas.microsoft.com/office/drawing/2014/main" id="{52CCCE6A-E358-4C55-B965-E98CAD83B649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椭圆 8">
              <a:extLst>
                <a:ext uri="{FF2B5EF4-FFF2-40B4-BE49-F238E27FC236}">
                  <a16:creationId xmlns:a16="http://schemas.microsoft.com/office/drawing/2014/main" id="{0F3316F3-5854-45EE-971E-DBD86C5231A0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椭圆 9">
              <a:extLst>
                <a:ext uri="{FF2B5EF4-FFF2-40B4-BE49-F238E27FC236}">
                  <a16:creationId xmlns:a16="http://schemas.microsoft.com/office/drawing/2014/main" id="{F220C9CA-AED4-42D8-B6D9-0A1A851A08E5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0">
              <a:extLst>
                <a:ext uri="{FF2B5EF4-FFF2-40B4-BE49-F238E27FC236}">
                  <a16:creationId xmlns:a16="http://schemas.microsoft.com/office/drawing/2014/main" id="{035FA42D-8474-4608-B104-CE3ED07D7EA8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4" name="文本框 555">
            <a:extLst>
              <a:ext uri="{FF2B5EF4-FFF2-40B4-BE49-F238E27FC236}">
                <a16:creationId xmlns:a16="http://schemas.microsoft.com/office/drawing/2014/main" id="{6EB81B04-75B9-4AF2-BB68-3D707F58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638" y="1526390"/>
            <a:ext cx="8687417" cy="193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 feature from Google providing information concerning </a:t>
            </a:r>
            <a:r>
              <a:rPr lang="en-US" altLang="zh-CN" sz="2400" b="1" i="1" dirty="0">
                <a:solidFill>
                  <a:srgbClr val="95C11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search requests 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made to the Google search engine</a:t>
            </a:r>
          </a:p>
          <a:p>
            <a:pPr marL="34290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provides real-time and archived daily, weekly, and monthly data by geographic location and category (</a:t>
            </a:r>
            <a:r>
              <a:rPr lang="en-US" altLang="zh-CN" sz="2400" i="1" dirty="0" err="1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Mavragani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, 2019; Varian,2009)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FFB89E-09D8-4BE2-B53B-A2E077E2C198}"/>
              </a:ext>
            </a:extLst>
          </p:cNvPr>
          <p:cNvSpPr/>
          <p:nvPr/>
        </p:nvSpPr>
        <p:spPr>
          <a:xfrm>
            <a:off x="0" y="4415405"/>
            <a:ext cx="12192000" cy="1627395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14" name="Picture 113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96F6006-DA02-44D5-BB50-B1065BCF5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31264" t="22919" r="33118" b="37673"/>
          <a:stretch/>
        </p:blipFill>
        <p:spPr>
          <a:xfrm>
            <a:off x="265630" y="1473417"/>
            <a:ext cx="2216241" cy="18390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89D236-6E99-4C34-8832-B642C5089271}"/>
              </a:ext>
            </a:extLst>
          </p:cNvPr>
          <p:cNvGrpSpPr/>
          <p:nvPr/>
        </p:nvGrpSpPr>
        <p:grpSpPr>
          <a:xfrm>
            <a:off x="220579" y="3782151"/>
            <a:ext cx="2144572" cy="2410894"/>
            <a:chOff x="1302313" y="926213"/>
            <a:chExt cx="2218191" cy="24936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A201F6-3AB3-4D38-88F0-8C0CA085A709}"/>
                </a:ext>
              </a:extLst>
            </p:cNvPr>
            <p:cNvGrpSpPr/>
            <p:nvPr/>
          </p:nvGrpSpPr>
          <p:grpSpPr>
            <a:xfrm flipH="1">
              <a:off x="1302313" y="926213"/>
              <a:ext cx="2218191" cy="2481749"/>
              <a:chOff x="7659689" y="1296988"/>
              <a:chExt cx="1914109" cy="2141537"/>
            </a:xfrm>
          </p:grpSpPr>
          <p:sp>
            <p:nvSpPr>
              <p:cNvPr id="14" name="Freeform 550">
                <a:extLst>
                  <a:ext uri="{FF2B5EF4-FFF2-40B4-BE49-F238E27FC236}">
                    <a16:creationId xmlns:a16="http://schemas.microsoft.com/office/drawing/2014/main" id="{5105EC8E-4C38-4072-9B8C-0A7A6C13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302" y="2066925"/>
                <a:ext cx="801688" cy="1266825"/>
              </a:xfrm>
              <a:custGeom>
                <a:avLst/>
                <a:gdLst>
                  <a:gd name="T0" fmla="*/ 179 w 212"/>
                  <a:gd name="T1" fmla="*/ 5 h 336"/>
                  <a:gd name="T2" fmla="*/ 41 w 212"/>
                  <a:gd name="T3" fmla="*/ 13 h 336"/>
                  <a:gd name="T4" fmla="*/ 11 w 212"/>
                  <a:gd name="T5" fmla="*/ 44 h 336"/>
                  <a:gd name="T6" fmla="*/ 23 w 212"/>
                  <a:gd name="T7" fmla="*/ 336 h 336"/>
                  <a:gd name="T8" fmla="*/ 212 w 212"/>
                  <a:gd name="T9" fmla="*/ 320 h 336"/>
                  <a:gd name="T10" fmla="*/ 209 w 212"/>
                  <a:gd name="T11" fmla="*/ 44 h 336"/>
                  <a:gd name="T12" fmla="*/ 179 w 212"/>
                  <a:gd name="T13" fmla="*/ 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336">
                    <a:moveTo>
                      <a:pt x="179" y="5"/>
                    </a:moveTo>
                    <a:cubicBezTo>
                      <a:pt x="133" y="0"/>
                      <a:pt x="87" y="4"/>
                      <a:pt x="41" y="13"/>
                    </a:cubicBezTo>
                    <a:cubicBezTo>
                      <a:pt x="25" y="16"/>
                      <a:pt x="13" y="29"/>
                      <a:pt x="11" y="44"/>
                    </a:cubicBezTo>
                    <a:cubicBezTo>
                      <a:pt x="6" y="89"/>
                      <a:pt x="0" y="188"/>
                      <a:pt x="23" y="336"/>
                    </a:cubicBezTo>
                    <a:cubicBezTo>
                      <a:pt x="212" y="320"/>
                      <a:pt x="212" y="320"/>
                      <a:pt x="212" y="320"/>
                    </a:cubicBezTo>
                    <a:cubicBezTo>
                      <a:pt x="212" y="293"/>
                      <a:pt x="193" y="171"/>
                      <a:pt x="209" y="44"/>
                    </a:cubicBezTo>
                    <a:cubicBezTo>
                      <a:pt x="211" y="25"/>
                      <a:pt x="198" y="8"/>
                      <a:pt x="179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551">
                <a:extLst>
                  <a:ext uri="{FF2B5EF4-FFF2-40B4-BE49-F238E27FC236}">
                    <a16:creationId xmlns:a16="http://schemas.microsoft.com/office/drawing/2014/main" id="{DE15131F-7684-4DF9-815E-BFFFE184A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741488"/>
                <a:ext cx="350838" cy="476250"/>
              </a:xfrm>
              <a:custGeom>
                <a:avLst/>
                <a:gdLst>
                  <a:gd name="T0" fmla="*/ 82 w 93"/>
                  <a:gd name="T1" fmla="*/ 0 h 126"/>
                  <a:gd name="T2" fmla="*/ 93 w 93"/>
                  <a:gd name="T3" fmla="*/ 91 h 126"/>
                  <a:gd name="T4" fmla="*/ 30 w 93"/>
                  <a:gd name="T5" fmla="*/ 124 h 126"/>
                  <a:gd name="T6" fmla="*/ 12 w 93"/>
                  <a:gd name="T7" fmla="*/ 93 h 126"/>
                  <a:gd name="T8" fmla="*/ 34 w 93"/>
                  <a:gd name="T9" fmla="*/ 44 h 126"/>
                  <a:gd name="T10" fmla="*/ 82 w 93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6">
                    <a:moveTo>
                      <a:pt x="82" y="0"/>
                    </a:moveTo>
                    <a:cubicBezTo>
                      <a:pt x="78" y="26"/>
                      <a:pt x="74" y="74"/>
                      <a:pt x="93" y="91"/>
                    </a:cubicBezTo>
                    <a:cubicBezTo>
                      <a:pt x="79" y="105"/>
                      <a:pt x="61" y="122"/>
                      <a:pt x="30" y="124"/>
                    </a:cubicBezTo>
                    <a:cubicBezTo>
                      <a:pt x="0" y="126"/>
                      <a:pt x="4" y="104"/>
                      <a:pt x="12" y="93"/>
                    </a:cubicBezTo>
                    <a:cubicBezTo>
                      <a:pt x="41" y="85"/>
                      <a:pt x="39" y="64"/>
                      <a:pt x="34" y="44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552">
                <a:extLst>
                  <a:ext uri="{FF2B5EF4-FFF2-40B4-BE49-F238E27FC236}">
                    <a16:creationId xmlns:a16="http://schemas.microsoft.com/office/drawing/2014/main" id="{D3685FE1-8055-4E20-9CE2-0B4F7FB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066925"/>
                <a:ext cx="287338" cy="241300"/>
              </a:xfrm>
              <a:custGeom>
                <a:avLst/>
                <a:gdLst>
                  <a:gd name="T0" fmla="*/ 71 w 76"/>
                  <a:gd name="T1" fmla="*/ 2 h 64"/>
                  <a:gd name="T2" fmla="*/ 64 w 76"/>
                  <a:gd name="T3" fmla="*/ 0 h 64"/>
                  <a:gd name="T4" fmla="*/ 61 w 76"/>
                  <a:gd name="T5" fmla="*/ 2 h 64"/>
                  <a:gd name="T6" fmla="*/ 0 w 76"/>
                  <a:gd name="T7" fmla="*/ 38 h 64"/>
                  <a:gd name="T8" fmla="*/ 23 w 76"/>
                  <a:gd name="T9" fmla="*/ 64 h 64"/>
                  <a:gd name="T10" fmla="*/ 72 w 76"/>
                  <a:gd name="T11" fmla="*/ 5 h 64"/>
                  <a:gd name="T12" fmla="*/ 71 w 76"/>
                  <a:gd name="T1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4">
                    <a:moveTo>
                      <a:pt x="71" y="2"/>
                    </a:moveTo>
                    <a:cubicBezTo>
                      <a:pt x="68" y="1"/>
                      <a:pt x="66" y="1"/>
                      <a:pt x="64" y="0"/>
                    </a:cubicBezTo>
                    <a:cubicBezTo>
                      <a:pt x="63" y="0"/>
                      <a:pt x="61" y="0"/>
                      <a:pt x="61" y="2"/>
                    </a:cubicBezTo>
                    <a:cubicBezTo>
                      <a:pt x="58" y="7"/>
                      <a:pt x="49" y="29"/>
                      <a:pt x="0" y="38"/>
                    </a:cubicBezTo>
                    <a:cubicBezTo>
                      <a:pt x="8" y="42"/>
                      <a:pt x="19" y="57"/>
                      <a:pt x="23" y="64"/>
                    </a:cubicBezTo>
                    <a:cubicBezTo>
                      <a:pt x="38" y="57"/>
                      <a:pt x="76" y="34"/>
                      <a:pt x="72" y="5"/>
                    </a:cubicBezTo>
                    <a:cubicBezTo>
                      <a:pt x="72" y="4"/>
                      <a:pt x="72" y="3"/>
                      <a:pt x="71" y="2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553">
                <a:extLst>
                  <a:ext uri="{FF2B5EF4-FFF2-40B4-BE49-F238E27FC236}">
                    <a16:creationId xmlns:a16="http://schemas.microsoft.com/office/drawing/2014/main" id="{542C90C7-8995-4854-84B3-8B5ABD540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7" y="2081213"/>
                <a:ext cx="192088" cy="222250"/>
              </a:xfrm>
              <a:custGeom>
                <a:avLst/>
                <a:gdLst>
                  <a:gd name="T0" fmla="*/ 33 w 51"/>
                  <a:gd name="T1" fmla="*/ 4 h 59"/>
                  <a:gd name="T2" fmla="*/ 30 w 51"/>
                  <a:gd name="T3" fmla="*/ 1 h 59"/>
                  <a:gd name="T4" fmla="*/ 25 w 51"/>
                  <a:gd name="T5" fmla="*/ 2 h 59"/>
                  <a:gd name="T6" fmla="*/ 24 w 51"/>
                  <a:gd name="T7" fmla="*/ 3 h 59"/>
                  <a:gd name="T8" fmla="*/ 19 w 51"/>
                  <a:gd name="T9" fmla="*/ 59 h 59"/>
                  <a:gd name="T10" fmla="*/ 51 w 51"/>
                  <a:gd name="T11" fmla="*/ 34 h 59"/>
                  <a:gd name="T12" fmla="*/ 33 w 51"/>
                  <a:gd name="T13" fmla="*/ 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9">
                    <a:moveTo>
                      <a:pt x="33" y="4"/>
                    </a:moveTo>
                    <a:cubicBezTo>
                      <a:pt x="34" y="2"/>
                      <a:pt x="32" y="0"/>
                      <a:pt x="30" y="1"/>
                    </a:cubicBezTo>
                    <a:cubicBezTo>
                      <a:pt x="28" y="1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3"/>
                    </a:cubicBezTo>
                    <a:cubicBezTo>
                      <a:pt x="20" y="6"/>
                      <a:pt x="0" y="35"/>
                      <a:pt x="19" y="59"/>
                    </a:cubicBezTo>
                    <a:cubicBezTo>
                      <a:pt x="23" y="53"/>
                      <a:pt x="37" y="38"/>
                      <a:pt x="51" y="34"/>
                    </a:cubicBezTo>
                    <a:cubicBezTo>
                      <a:pt x="38" y="28"/>
                      <a:pt x="31" y="16"/>
                      <a:pt x="33" y="4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554">
                <a:extLst>
                  <a:ext uri="{FF2B5EF4-FFF2-40B4-BE49-F238E27FC236}">
                    <a16:creationId xmlns:a16="http://schemas.microsoft.com/office/drawing/2014/main" id="{3271236C-0E2B-483B-8AE9-B8E3AF2C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1902" y="1957388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555">
                <a:extLst>
                  <a:ext uri="{FF2B5EF4-FFF2-40B4-BE49-F238E27FC236}">
                    <a16:creationId xmlns:a16="http://schemas.microsoft.com/office/drawing/2014/main" id="{8F2A5B4D-EF52-44F5-BB27-4F88502DC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916113"/>
                <a:ext cx="82550" cy="44450"/>
              </a:xfrm>
              <a:custGeom>
                <a:avLst/>
                <a:gdLst>
                  <a:gd name="T0" fmla="*/ 22 w 22"/>
                  <a:gd name="T1" fmla="*/ 0 h 12"/>
                  <a:gd name="T2" fmla="*/ 11 w 22"/>
                  <a:gd name="T3" fmla="*/ 1 h 12"/>
                  <a:gd name="T4" fmla="*/ 0 w 22"/>
                  <a:gd name="T5" fmla="*/ 0 h 12"/>
                  <a:gd name="T6" fmla="*/ 3 w 22"/>
                  <a:gd name="T7" fmla="*/ 11 h 12"/>
                  <a:gd name="T8" fmla="*/ 3 w 22"/>
                  <a:gd name="T9" fmla="*/ 12 h 12"/>
                  <a:gd name="T10" fmla="*/ 22 w 22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1"/>
                      <a:pt x="0" y="0"/>
                    </a:cubicBezTo>
                    <a:cubicBezTo>
                      <a:pt x="1" y="4"/>
                      <a:pt x="2" y="7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9" y="11"/>
                      <a:pt x="17" y="6"/>
                      <a:pt x="22" y="0"/>
                    </a:cubicBezTo>
                  </a:path>
                </a:pathLst>
              </a:custGeom>
              <a:solidFill>
                <a:srgbClr val="CC9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556">
                <a:extLst>
                  <a:ext uri="{FF2B5EF4-FFF2-40B4-BE49-F238E27FC236}">
                    <a16:creationId xmlns:a16="http://schemas.microsoft.com/office/drawing/2014/main" id="{FAF7C1B6-3527-4FB7-9ED4-5C4F9DB02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264" y="1395413"/>
                <a:ext cx="227013" cy="331787"/>
              </a:xfrm>
              <a:custGeom>
                <a:avLst/>
                <a:gdLst>
                  <a:gd name="T0" fmla="*/ 26 w 60"/>
                  <a:gd name="T1" fmla="*/ 13 h 88"/>
                  <a:gd name="T2" fmla="*/ 2 w 60"/>
                  <a:gd name="T3" fmla="*/ 65 h 88"/>
                  <a:gd name="T4" fmla="*/ 34 w 60"/>
                  <a:gd name="T5" fmla="*/ 59 h 88"/>
                  <a:gd name="T6" fmla="*/ 26 w 60"/>
                  <a:gd name="T7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88">
                    <a:moveTo>
                      <a:pt x="26" y="13"/>
                    </a:moveTo>
                    <a:cubicBezTo>
                      <a:pt x="2" y="23"/>
                      <a:pt x="0" y="43"/>
                      <a:pt x="2" y="65"/>
                    </a:cubicBezTo>
                    <a:cubicBezTo>
                      <a:pt x="5" y="88"/>
                      <a:pt x="29" y="73"/>
                      <a:pt x="34" y="59"/>
                    </a:cubicBezTo>
                    <a:cubicBezTo>
                      <a:pt x="39" y="45"/>
                      <a:pt x="60" y="0"/>
                      <a:pt x="26" y="1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557">
                <a:extLst>
                  <a:ext uri="{FF2B5EF4-FFF2-40B4-BE49-F238E27FC236}">
                    <a16:creationId xmlns:a16="http://schemas.microsoft.com/office/drawing/2014/main" id="{397285B2-41DA-4BA4-8659-80BC16C2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365250"/>
                <a:ext cx="431800" cy="606425"/>
              </a:xfrm>
              <a:custGeom>
                <a:avLst/>
                <a:gdLst>
                  <a:gd name="T0" fmla="*/ 107 w 114"/>
                  <a:gd name="T1" fmla="*/ 65 h 161"/>
                  <a:gd name="T2" fmla="*/ 78 w 114"/>
                  <a:gd name="T3" fmla="*/ 137 h 161"/>
                  <a:gd name="T4" fmla="*/ 3 w 114"/>
                  <a:gd name="T5" fmla="*/ 104 h 161"/>
                  <a:gd name="T6" fmla="*/ 48 w 114"/>
                  <a:gd name="T7" fmla="*/ 10 h 161"/>
                  <a:gd name="T8" fmla="*/ 107 w 114"/>
                  <a:gd name="T9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1">
                    <a:moveTo>
                      <a:pt x="107" y="65"/>
                    </a:moveTo>
                    <a:cubicBezTo>
                      <a:pt x="100" y="100"/>
                      <a:pt x="98" y="121"/>
                      <a:pt x="78" y="137"/>
                    </a:cubicBezTo>
                    <a:cubicBezTo>
                      <a:pt x="48" y="161"/>
                      <a:pt x="7" y="140"/>
                      <a:pt x="3" y="104"/>
                    </a:cubicBezTo>
                    <a:cubicBezTo>
                      <a:pt x="0" y="72"/>
                      <a:pt x="12" y="20"/>
                      <a:pt x="48" y="10"/>
                    </a:cubicBezTo>
                    <a:cubicBezTo>
                      <a:pt x="83" y="0"/>
                      <a:pt x="114" y="31"/>
                      <a:pt x="107" y="65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558">
                <a:extLst>
                  <a:ext uri="{FF2B5EF4-FFF2-40B4-BE49-F238E27FC236}">
                    <a16:creationId xmlns:a16="http://schemas.microsoft.com/office/drawing/2014/main" id="{8BF87850-A0B4-42B1-AAEE-4196A55F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3939" y="1296988"/>
                <a:ext cx="600075" cy="430212"/>
              </a:xfrm>
              <a:custGeom>
                <a:avLst/>
                <a:gdLst>
                  <a:gd name="T0" fmla="*/ 119 w 159"/>
                  <a:gd name="T1" fmla="*/ 112 h 114"/>
                  <a:gd name="T2" fmla="*/ 102 w 159"/>
                  <a:gd name="T3" fmla="*/ 88 h 114"/>
                  <a:gd name="T4" fmla="*/ 103 w 159"/>
                  <a:gd name="T5" fmla="*/ 54 h 114"/>
                  <a:gd name="T6" fmla="*/ 60 w 159"/>
                  <a:gd name="T7" fmla="*/ 43 h 114"/>
                  <a:gd name="T8" fmla="*/ 15 w 159"/>
                  <a:gd name="T9" fmla="*/ 52 h 114"/>
                  <a:gd name="T10" fmla="*/ 50 w 159"/>
                  <a:gd name="T11" fmla="*/ 5 h 114"/>
                  <a:gd name="T12" fmla="*/ 117 w 159"/>
                  <a:gd name="T13" fmla="*/ 24 h 114"/>
                  <a:gd name="T14" fmla="*/ 128 w 159"/>
                  <a:gd name="T15" fmla="*/ 45 h 114"/>
                  <a:gd name="T16" fmla="*/ 119 w 159"/>
                  <a:gd name="T17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14">
                    <a:moveTo>
                      <a:pt x="119" y="112"/>
                    </a:moveTo>
                    <a:cubicBezTo>
                      <a:pt x="90" y="114"/>
                      <a:pt x="96" y="97"/>
                      <a:pt x="102" y="88"/>
                    </a:cubicBezTo>
                    <a:cubicBezTo>
                      <a:pt x="107" y="78"/>
                      <a:pt x="96" y="62"/>
                      <a:pt x="103" y="54"/>
                    </a:cubicBezTo>
                    <a:cubicBezTo>
                      <a:pt x="91" y="59"/>
                      <a:pt x="77" y="55"/>
                      <a:pt x="60" y="43"/>
                    </a:cubicBezTo>
                    <a:cubicBezTo>
                      <a:pt x="47" y="34"/>
                      <a:pt x="31" y="71"/>
                      <a:pt x="15" y="52"/>
                    </a:cubicBezTo>
                    <a:cubicBezTo>
                      <a:pt x="0" y="35"/>
                      <a:pt x="14" y="9"/>
                      <a:pt x="50" y="5"/>
                    </a:cubicBezTo>
                    <a:cubicBezTo>
                      <a:pt x="86" y="0"/>
                      <a:pt x="93" y="26"/>
                      <a:pt x="117" y="24"/>
                    </a:cubicBezTo>
                    <a:cubicBezTo>
                      <a:pt x="141" y="22"/>
                      <a:pt x="132" y="41"/>
                      <a:pt x="128" y="45"/>
                    </a:cubicBezTo>
                    <a:cubicBezTo>
                      <a:pt x="148" y="47"/>
                      <a:pt x="159" y="66"/>
                      <a:pt x="119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559">
                <a:extLst>
                  <a:ext uri="{FF2B5EF4-FFF2-40B4-BE49-F238E27FC236}">
                    <a16:creationId xmlns:a16="http://schemas.microsoft.com/office/drawing/2014/main" id="{9218E2DE-F133-4E87-8280-A4032FB9B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7" y="1379538"/>
                <a:ext cx="85725" cy="114300"/>
              </a:xfrm>
              <a:custGeom>
                <a:avLst/>
                <a:gdLst>
                  <a:gd name="T0" fmla="*/ 0 w 23"/>
                  <a:gd name="T1" fmla="*/ 26 h 30"/>
                  <a:gd name="T2" fmla="*/ 15 w 23"/>
                  <a:gd name="T3" fmla="*/ 0 h 30"/>
                  <a:gd name="T4" fmla="*/ 0 w 23"/>
                  <a:gd name="T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0">
                    <a:moveTo>
                      <a:pt x="0" y="26"/>
                    </a:moveTo>
                    <a:cubicBezTo>
                      <a:pt x="0" y="26"/>
                      <a:pt x="15" y="18"/>
                      <a:pt x="15" y="0"/>
                    </a:cubicBezTo>
                    <a:cubicBezTo>
                      <a:pt x="23" y="14"/>
                      <a:pt x="22" y="30"/>
                      <a:pt x="0" y="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560">
                <a:extLst>
                  <a:ext uri="{FF2B5EF4-FFF2-40B4-BE49-F238E27FC236}">
                    <a16:creationId xmlns:a16="http://schemas.microsoft.com/office/drawing/2014/main" id="{1F2B0E8C-D4C8-4C00-B3B0-0AB848D99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5864" y="1730375"/>
                <a:ext cx="87313" cy="26987"/>
              </a:xfrm>
              <a:custGeom>
                <a:avLst/>
                <a:gdLst>
                  <a:gd name="T0" fmla="*/ 4 w 23"/>
                  <a:gd name="T1" fmla="*/ 6 h 7"/>
                  <a:gd name="T2" fmla="*/ 22 w 23"/>
                  <a:gd name="T3" fmla="*/ 1 h 7"/>
                  <a:gd name="T4" fmla="*/ 22 w 23"/>
                  <a:gd name="T5" fmla="*/ 0 h 7"/>
                  <a:gd name="T6" fmla="*/ 21 w 23"/>
                  <a:gd name="T7" fmla="*/ 0 h 7"/>
                  <a:gd name="T8" fmla="*/ 1 w 23"/>
                  <a:gd name="T9" fmla="*/ 3 h 7"/>
                  <a:gd name="T10" fmla="*/ 0 w 23"/>
                  <a:gd name="T11" fmla="*/ 4 h 7"/>
                  <a:gd name="T12" fmla="*/ 0 w 23"/>
                  <a:gd name="T13" fmla="*/ 5 h 7"/>
                  <a:gd name="T14" fmla="*/ 4 w 2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7">
                    <a:moveTo>
                      <a:pt x="4" y="6"/>
                    </a:moveTo>
                    <a:cubicBezTo>
                      <a:pt x="15" y="7"/>
                      <a:pt x="22" y="2"/>
                      <a:pt x="22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13" y="7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5"/>
                      <a:pt x="3" y="6"/>
                      <a:pt x="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561">
                <a:extLst>
                  <a:ext uri="{FF2B5EF4-FFF2-40B4-BE49-F238E27FC236}">
                    <a16:creationId xmlns:a16="http://schemas.microsoft.com/office/drawing/2014/main" id="{DB8C98EA-9E5C-4D82-8FE8-AF426D5A9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5" y="1655763"/>
                <a:ext cx="169863" cy="157162"/>
              </a:xfrm>
              <a:custGeom>
                <a:avLst/>
                <a:gdLst>
                  <a:gd name="T0" fmla="*/ 38 w 45"/>
                  <a:gd name="T1" fmla="*/ 28 h 42"/>
                  <a:gd name="T2" fmla="*/ 16 w 45"/>
                  <a:gd name="T3" fmla="*/ 41 h 42"/>
                  <a:gd name="T4" fmla="*/ 5 w 45"/>
                  <a:gd name="T5" fmla="*/ 21 h 42"/>
                  <a:gd name="T6" fmla="*/ 32 w 45"/>
                  <a:gd name="T7" fmla="*/ 4 h 42"/>
                  <a:gd name="T8" fmla="*/ 38 w 45"/>
                  <a:gd name="T9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2">
                    <a:moveTo>
                      <a:pt x="38" y="28"/>
                    </a:moveTo>
                    <a:cubicBezTo>
                      <a:pt x="32" y="36"/>
                      <a:pt x="23" y="40"/>
                      <a:pt x="16" y="41"/>
                    </a:cubicBezTo>
                    <a:cubicBezTo>
                      <a:pt x="4" y="42"/>
                      <a:pt x="0" y="31"/>
                      <a:pt x="5" y="21"/>
                    </a:cubicBezTo>
                    <a:cubicBezTo>
                      <a:pt x="9" y="12"/>
                      <a:pt x="21" y="0"/>
                      <a:pt x="32" y="4"/>
                    </a:cubicBezTo>
                    <a:cubicBezTo>
                      <a:pt x="42" y="7"/>
                      <a:pt x="45" y="19"/>
                      <a:pt x="38" y="28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564">
                <a:extLst>
                  <a:ext uri="{FF2B5EF4-FFF2-40B4-BE49-F238E27FC236}">
                    <a16:creationId xmlns:a16="http://schemas.microsoft.com/office/drawing/2014/main" id="{10C8182E-483E-4CD9-8C16-95BCDEC84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7" y="1598613"/>
                <a:ext cx="30163" cy="41275"/>
              </a:xfrm>
              <a:custGeom>
                <a:avLst/>
                <a:gdLst>
                  <a:gd name="T0" fmla="*/ 7 w 8"/>
                  <a:gd name="T1" fmla="*/ 6 h 11"/>
                  <a:gd name="T2" fmla="*/ 3 w 8"/>
                  <a:gd name="T3" fmla="*/ 10 h 11"/>
                  <a:gd name="T4" fmla="*/ 1 w 8"/>
                  <a:gd name="T5" fmla="*/ 5 h 11"/>
                  <a:gd name="T6" fmla="*/ 5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7" y="8"/>
                      <a:pt x="5" y="11"/>
                      <a:pt x="3" y="10"/>
                    </a:cubicBezTo>
                    <a:cubicBezTo>
                      <a:pt x="1" y="10"/>
                      <a:pt x="0" y="8"/>
                      <a:pt x="1" y="5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8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565">
                <a:extLst>
                  <a:ext uri="{FF2B5EF4-FFF2-40B4-BE49-F238E27FC236}">
                    <a16:creationId xmlns:a16="http://schemas.microsoft.com/office/drawing/2014/main" id="{F5E66996-A26C-42D9-8039-794534803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587500"/>
                <a:ext cx="25400" cy="41275"/>
              </a:xfrm>
              <a:custGeom>
                <a:avLst/>
                <a:gdLst>
                  <a:gd name="T0" fmla="*/ 7 w 7"/>
                  <a:gd name="T1" fmla="*/ 6 h 11"/>
                  <a:gd name="T2" fmla="*/ 3 w 7"/>
                  <a:gd name="T3" fmla="*/ 11 h 11"/>
                  <a:gd name="T4" fmla="*/ 0 w 7"/>
                  <a:gd name="T5" fmla="*/ 5 h 11"/>
                  <a:gd name="T6" fmla="*/ 4 w 7"/>
                  <a:gd name="T7" fmla="*/ 0 h 11"/>
                  <a:gd name="T8" fmla="*/ 7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6"/>
                    </a:moveTo>
                    <a:cubicBezTo>
                      <a:pt x="6" y="9"/>
                      <a:pt x="4" y="11"/>
                      <a:pt x="3" y="11"/>
                    </a:cubicBezTo>
                    <a:cubicBezTo>
                      <a:pt x="1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1"/>
                      <a:pt x="7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566">
                <a:extLst>
                  <a:ext uri="{FF2B5EF4-FFF2-40B4-BE49-F238E27FC236}">
                    <a16:creationId xmlns:a16="http://schemas.microsoft.com/office/drawing/2014/main" id="{26E1B9B3-1086-4F35-A884-E258F9AF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714" y="1620838"/>
                <a:ext cx="65088" cy="95250"/>
              </a:xfrm>
              <a:custGeom>
                <a:avLst/>
                <a:gdLst>
                  <a:gd name="T0" fmla="*/ 17 w 17"/>
                  <a:gd name="T1" fmla="*/ 0 h 25"/>
                  <a:gd name="T2" fmla="*/ 0 w 17"/>
                  <a:gd name="T3" fmla="*/ 21 h 25"/>
                  <a:gd name="T4" fmla="*/ 13 w 17"/>
                  <a:gd name="T5" fmla="*/ 24 h 25"/>
                  <a:gd name="T6" fmla="*/ 17 w 17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5">
                    <a:moveTo>
                      <a:pt x="17" y="0"/>
                    </a:moveTo>
                    <a:cubicBezTo>
                      <a:pt x="17" y="0"/>
                      <a:pt x="8" y="14"/>
                      <a:pt x="0" y="21"/>
                    </a:cubicBezTo>
                    <a:cubicBezTo>
                      <a:pt x="4" y="25"/>
                      <a:pt x="13" y="24"/>
                      <a:pt x="13" y="2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567">
                <a:extLst>
                  <a:ext uri="{FF2B5EF4-FFF2-40B4-BE49-F238E27FC236}">
                    <a16:creationId xmlns:a16="http://schemas.microsoft.com/office/drawing/2014/main" id="{4D0E7F39-5AEA-4EA9-8C19-AFE88D092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502" y="1614488"/>
                <a:ext cx="12700" cy="22225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3 w 3"/>
                  <a:gd name="T5" fmla="*/ 0 h 6"/>
                  <a:gd name="T6" fmla="*/ 0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2"/>
                      <a:pt x="1" y="5"/>
                      <a:pt x="3" y="6"/>
                    </a:cubicBezTo>
                    <a:cubicBezTo>
                      <a:pt x="3" y="4"/>
                      <a:pt x="3" y="2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3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568">
                <a:extLst>
                  <a:ext uri="{FF2B5EF4-FFF2-40B4-BE49-F238E27FC236}">
                    <a16:creationId xmlns:a16="http://schemas.microsoft.com/office/drawing/2014/main" id="{CEEB1B3D-ACFC-4362-8434-BFA4C4858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614488"/>
                <a:ext cx="6350" cy="25400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6 h 7"/>
                  <a:gd name="T4" fmla="*/ 1 w 2"/>
                  <a:gd name="T5" fmla="*/ 7 h 7"/>
                  <a:gd name="T6" fmla="*/ 2 w 2"/>
                  <a:gd name="T7" fmla="*/ 0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4"/>
                      <a:pt x="1" y="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569">
                <a:extLst>
                  <a:ext uri="{FF2B5EF4-FFF2-40B4-BE49-F238E27FC236}">
                    <a16:creationId xmlns:a16="http://schemas.microsoft.com/office/drawing/2014/main" id="{02506D0E-85EF-417B-AB06-6088202FB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5377" y="1614488"/>
                <a:ext cx="71438" cy="33337"/>
              </a:xfrm>
              <a:custGeom>
                <a:avLst/>
                <a:gdLst>
                  <a:gd name="T0" fmla="*/ 1 w 19"/>
                  <a:gd name="T1" fmla="*/ 0 h 9"/>
                  <a:gd name="T2" fmla="*/ 0 w 19"/>
                  <a:gd name="T3" fmla="*/ 7 h 9"/>
                  <a:gd name="T4" fmla="*/ 6 w 19"/>
                  <a:gd name="T5" fmla="*/ 9 h 9"/>
                  <a:gd name="T6" fmla="*/ 8 w 19"/>
                  <a:gd name="T7" fmla="*/ 9 h 9"/>
                  <a:gd name="T8" fmla="*/ 19 w 19"/>
                  <a:gd name="T9" fmla="*/ 2 h 9"/>
                  <a:gd name="T10" fmla="*/ 16 w 19"/>
                  <a:gd name="T11" fmla="*/ 1 h 9"/>
                  <a:gd name="T12" fmla="*/ 13 w 19"/>
                  <a:gd name="T13" fmla="*/ 4 h 9"/>
                  <a:gd name="T14" fmla="*/ 13 w 19"/>
                  <a:gd name="T15" fmla="*/ 4 h 9"/>
                  <a:gd name="T16" fmla="*/ 10 w 19"/>
                  <a:gd name="T17" fmla="*/ 1 h 9"/>
                  <a:gd name="T18" fmla="*/ 1 w 1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1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1" y="8"/>
                      <a:pt x="4" y="9"/>
                      <a:pt x="6" y="9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14" y="9"/>
                      <a:pt x="19" y="6"/>
                      <a:pt x="19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3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2"/>
                      <a:pt x="10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570">
                <a:extLst>
                  <a:ext uri="{FF2B5EF4-FFF2-40B4-BE49-F238E27FC236}">
                    <a16:creationId xmlns:a16="http://schemas.microsoft.com/office/drawing/2014/main" id="{2B9CDD69-6934-4CD0-8E05-C6413FFB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617663"/>
                <a:ext cx="22225" cy="11112"/>
              </a:xfrm>
              <a:custGeom>
                <a:avLst/>
                <a:gdLst>
                  <a:gd name="T0" fmla="*/ 0 w 6"/>
                  <a:gd name="T1" fmla="*/ 0 h 3"/>
                  <a:gd name="T2" fmla="*/ 3 w 6"/>
                  <a:gd name="T3" fmla="*/ 3 h 3"/>
                  <a:gd name="T4" fmla="*/ 3 w 6"/>
                  <a:gd name="T5" fmla="*/ 3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1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571">
                <a:extLst>
                  <a:ext uri="{FF2B5EF4-FFF2-40B4-BE49-F238E27FC236}">
                    <a16:creationId xmlns:a16="http://schemas.microsoft.com/office/drawing/2014/main" id="{C8FBA902-0741-46E4-A6DB-1463FFAD0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628775"/>
                <a:ext cx="90488" cy="38100"/>
              </a:xfrm>
              <a:custGeom>
                <a:avLst/>
                <a:gdLst>
                  <a:gd name="T0" fmla="*/ 1 w 24"/>
                  <a:gd name="T1" fmla="*/ 0 h 10"/>
                  <a:gd name="T2" fmla="*/ 11 w 24"/>
                  <a:gd name="T3" fmla="*/ 10 h 10"/>
                  <a:gd name="T4" fmla="*/ 13 w 24"/>
                  <a:gd name="T5" fmla="*/ 10 h 10"/>
                  <a:gd name="T6" fmla="*/ 24 w 24"/>
                  <a:gd name="T7" fmla="*/ 3 h 10"/>
                  <a:gd name="T8" fmla="*/ 14 w 24"/>
                  <a:gd name="T9" fmla="*/ 2 h 10"/>
                  <a:gd name="T10" fmla="*/ 12 w 24"/>
                  <a:gd name="T11" fmla="*/ 2 h 10"/>
                  <a:gd name="T12" fmla="*/ 12 w 24"/>
                  <a:gd name="T13" fmla="*/ 2 h 10"/>
                  <a:gd name="T14" fmla="*/ 11 w 24"/>
                  <a:gd name="T15" fmla="*/ 1 h 10"/>
                  <a:gd name="T16" fmla="*/ 1 w 2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0">
                    <a:moveTo>
                      <a:pt x="1" y="0"/>
                    </a:moveTo>
                    <a:cubicBezTo>
                      <a:pt x="0" y="4"/>
                      <a:pt x="4" y="9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8" y="10"/>
                      <a:pt x="23" y="7"/>
                      <a:pt x="2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572">
                <a:extLst>
                  <a:ext uri="{FF2B5EF4-FFF2-40B4-BE49-F238E27FC236}">
                    <a16:creationId xmlns:a16="http://schemas.microsoft.com/office/drawing/2014/main" id="{59E46BAB-8E4C-4060-B6EB-393A2C651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5" y="1631950"/>
                <a:ext cx="11113" cy="4762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1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573">
                <a:extLst>
                  <a:ext uri="{FF2B5EF4-FFF2-40B4-BE49-F238E27FC236}">
                    <a16:creationId xmlns:a16="http://schemas.microsoft.com/office/drawing/2014/main" id="{6674E56A-8A21-4898-AB46-8FBE45F07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609725"/>
                <a:ext cx="415925" cy="60325"/>
              </a:xfrm>
              <a:custGeom>
                <a:avLst/>
                <a:gdLst>
                  <a:gd name="T0" fmla="*/ 51 w 110"/>
                  <a:gd name="T1" fmla="*/ 16 h 16"/>
                  <a:gd name="T2" fmla="*/ 49 w 110"/>
                  <a:gd name="T3" fmla="*/ 16 h 16"/>
                  <a:gd name="T4" fmla="*/ 41 w 110"/>
                  <a:gd name="T5" fmla="*/ 12 h 16"/>
                  <a:gd name="T6" fmla="*/ 38 w 110"/>
                  <a:gd name="T7" fmla="*/ 5 h 16"/>
                  <a:gd name="T8" fmla="*/ 31 w 110"/>
                  <a:gd name="T9" fmla="*/ 3 h 16"/>
                  <a:gd name="T10" fmla="*/ 25 w 110"/>
                  <a:gd name="T11" fmla="*/ 3 h 16"/>
                  <a:gd name="T12" fmla="*/ 11 w 110"/>
                  <a:gd name="T13" fmla="*/ 11 h 16"/>
                  <a:gd name="T14" fmla="*/ 3 w 110"/>
                  <a:gd name="T15" fmla="*/ 7 h 16"/>
                  <a:gd name="T16" fmla="*/ 0 w 110"/>
                  <a:gd name="T17" fmla="*/ 0 h 16"/>
                  <a:gd name="T18" fmla="*/ 2 w 110"/>
                  <a:gd name="T19" fmla="*/ 0 h 16"/>
                  <a:gd name="T20" fmla="*/ 4 w 110"/>
                  <a:gd name="T21" fmla="*/ 6 h 16"/>
                  <a:gd name="T22" fmla="*/ 11 w 110"/>
                  <a:gd name="T23" fmla="*/ 9 h 16"/>
                  <a:gd name="T24" fmla="*/ 23 w 110"/>
                  <a:gd name="T25" fmla="*/ 3 h 16"/>
                  <a:gd name="T26" fmla="*/ 32 w 110"/>
                  <a:gd name="T27" fmla="*/ 1 h 16"/>
                  <a:gd name="T28" fmla="*/ 40 w 110"/>
                  <a:gd name="T29" fmla="*/ 5 h 16"/>
                  <a:gd name="T30" fmla="*/ 42 w 110"/>
                  <a:gd name="T31" fmla="*/ 11 h 16"/>
                  <a:gd name="T32" fmla="*/ 49 w 110"/>
                  <a:gd name="T33" fmla="*/ 14 h 16"/>
                  <a:gd name="T34" fmla="*/ 57 w 110"/>
                  <a:gd name="T35" fmla="*/ 13 h 16"/>
                  <a:gd name="T36" fmla="*/ 61 w 110"/>
                  <a:gd name="T37" fmla="*/ 8 h 16"/>
                  <a:gd name="T38" fmla="*/ 61 w 110"/>
                  <a:gd name="T39" fmla="*/ 7 h 16"/>
                  <a:gd name="T40" fmla="*/ 110 w 110"/>
                  <a:gd name="T41" fmla="*/ 13 h 16"/>
                  <a:gd name="T42" fmla="*/ 110 w 110"/>
                  <a:gd name="T43" fmla="*/ 15 h 16"/>
                  <a:gd name="T44" fmla="*/ 62 w 110"/>
                  <a:gd name="T45" fmla="*/ 9 h 16"/>
                  <a:gd name="T46" fmla="*/ 58 w 110"/>
                  <a:gd name="T47" fmla="*/ 14 h 16"/>
                  <a:gd name="T48" fmla="*/ 51 w 110"/>
                  <a:gd name="T4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0" h="16">
                    <a:moveTo>
                      <a:pt x="51" y="16"/>
                    </a:moveTo>
                    <a:cubicBezTo>
                      <a:pt x="50" y="16"/>
                      <a:pt x="50" y="16"/>
                      <a:pt x="49" y="16"/>
                    </a:cubicBezTo>
                    <a:cubicBezTo>
                      <a:pt x="46" y="15"/>
                      <a:pt x="43" y="14"/>
                      <a:pt x="41" y="12"/>
                    </a:cubicBezTo>
                    <a:cubicBezTo>
                      <a:pt x="38" y="10"/>
                      <a:pt x="37" y="7"/>
                      <a:pt x="38" y="5"/>
                    </a:cubicBezTo>
                    <a:cubicBezTo>
                      <a:pt x="38" y="5"/>
                      <a:pt x="35" y="4"/>
                      <a:pt x="31" y="3"/>
                    </a:cubicBezTo>
                    <a:cubicBezTo>
                      <a:pt x="27" y="3"/>
                      <a:pt x="25" y="3"/>
                      <a:pt x="25" y="3"/>
                    </a:cubicBezTo>
                    <a:cubicBezTo>
                      <a:pt x="24" y="8"/>
                      <a:pt x="18" y="12"/>
                      <a:pt x="11" y="11"/>
                    </a:cubicBezTo>
                    <a:cubicBezTo>
                      <a:pt x="8" y="10"/>
                      <a:pt x="5" y="9"/>
                      <a:pt x="3" y="7"/>
                    </a:cubicBezTo>
                    <a:cubicBezTo>
                      <a:pt x="1" y="5"/>
                      <a:pt x="0" y="3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4"/>
                      <a:pt x="4" y="6"/>
                    </a:cubicBezTo>
                    <a:cubicBezTo>
                      <a:pt x="6" y="7"/>
                      <a:pt x="9" y="9"/>
                      <a:pt x="11" y="9"/>
                    </a:cubicBezTo>
                    <a:cubicBezTo>
                      <a:pt x="17" y="10"/>
                      <a:pt x="22" y="7"/>
                      <a:pt x="23" y="3"/>
                    </a:cubicBezTo>
                    <a:cubicBezTo>
                      <a:pt x="23" y="1"/>
                      <a:pt x="28" y="1"/>
                      <a:pt x="32" y="1"/>
                    </a:cubicBezTo>
                    <a:cubicBezTo>
                      <a:pt x="35" y="2"/>
                      <a:pt x="40" y="3"/>
                      <a:pt x="40" y="5"/>
                    </a:cubicBezTo>
                    <a:cubicBezTo>
                      <a:pt x="39" y="7"/>
                      <a:pt x="40" y="9"/>
                      <a:pt x="42" y="11"/>
                    </a:cubicBezTo>
                    <a:cubicBezTo>
                      <a:pt x="44" y="12"/>
                      <a:pt x="46" y="13"/>
                      <a:pt x="49" y="14"/>
                    </a:cubicBezTo>
                    <a:cubicBezTo>
                      <a:pt x="52" y="14"/>
                      <a:pt x="55" y="14"/>
                      <a:pt x="57" y="13"/>
                    </a:cubicBezTo>
                    <a:cubicBezTo>
                      <a:pt x="59" y="11"/>
                      <a:pt x="60" y="10"/>
                      <a:pt x="61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110" y="13"/>
                      <a:pt x="110" y="13"/>
                      <a:pt x="110" y="13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1"/>
                      <a:pt x="60" y="13"/>
                      <a:pt x="58" y="14"/>
                    </a:cubicBezTo>
                    <a:cubicBezTo>
                      <a:pt x="56" y="15"/>
                      <a:pt x="54" y="16"/>
                      <a:pt x="5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574">
                <a:extLst>
                  <a:ext uri="{FF2B5EF4-FFF2-40B4-BE49-F238E27FC236}">
                    <a16:creationId xmlns:a16="http://schemas.microsoft.com/office/drawing/2014/main" id="{D380D9D7-9466-4056-9D03-F9BC0A6D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5" y="1530350"/>
                <a:ext cx="55563" cy="41275"/>
              </a:xfrm>
              <a:custGeom>
                <a:avLst/>
                <a:gdLst>
                  <a:gd name="T0" fmla="*/ 13 w 15"/>
                  <a:gd name="T1" fmla="*/ 11 h 11"/>
                  <a:gd name="T2" fmla="*/ 14 w 15"/>
                  <a:gd name="T3" fmla="*/ 11 h 11"/>
                  <a:gd name="T4" fmla="*/ 14 w 15"/>
                  <a:gd name="T5" fmla="*/ 8 h 11"/>
                  <a:gd name="T6" fmla="*/ 2 w 15"/>
                  <a:gd name="T7" fmla="*/ 0 h 11"/>
                  <a:gd name="T8" fmla="*/ 0 w 15"/>
                  <a:gd name="T9" fmla="*/ 2 h 11"/>
                  <a:gd name="T10" fmla="*/ 1 w 15"/>
                  <a:gd name="T11" fmla="*/ 3 h 11"/>
                  <a:gd name="T12" fmla="*/ 11 w 15"/>
                  <a:gd name="T13" fmla="*/ 10 h 11"/>
                  <a:gd name="T14" fmla="*/ 13 w 15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13" y="11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5" y="9"/>
                      <a:pt x="14" y="8"/>
                    </a:cubicBezTo>
                    <a:cubicBezTo>
                      <a:pt x="10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8" y="4"/>
                      <a:pt x="11" y="10"/>
                    </a:cubicBezTo>
                    <a:cubicBezTo>
                      <a:pt x="12" y="11"/>
                      <a:pt x="12" y="11"/>
                      <a:pt x="13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575">
                <a:extLst>
                  <a:ext uri="{FF2B5EF4-FFF2-40B4-BE49-F238E27FC236}">
                    <a16:creationId xmlns:a16="http://schemas.microsoft.com/office/drawing/2014/main" id="{511F7503-9C1E-459D-B25E-AA9720D4A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664" y="1516063"/>
                <a:ext cx="65088" cy="41275"/>
              </a:xfrm>
              <a:custGeom>
                <a:avLst/>
                <a:gdLst>
                  <a:gd name="T0" fmla="*/ 2 w 17"/>
                  <a:gd name="T1" fmla="*/ 10 h 11"/>
                  <a:gd name="T2" fmla="*/ 4 w 17"/>
                  <a:gd name="T3" fmla="*/ 10 h 11"/>
                  <a:gd name="T4" fmla="*/ 15 w 17"/>
                  <a:gd name="T5" fmla="*/ 5 h 11"/>
                  <a:gd name="T6" fmla="*/ 16 w 17"/>
                  <a:gd name="T7" fmla="*/ 3 h 11"/>
                  <a:gd name="T8" fmla="*/ 15 w 17"/>
                  <a:gd name="T9" fmla="*/ 1 h 11"/>
                  <a:gd name="T10" fmla="*/ 1 w 17"/>
                  <a:gd name="T11" fmla="*/ 8 h 11"/>
                  <a:gd name="T12" fmla="*/ 1 w 17"/>
                  <a:gd name="T13" fmla="*/ 10 h 11"/>
                  <a:gd name="T14" fmla="*/ 2 w 17"/>
                  <a:gd name="T1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1">
                    <a:moveTo>
                      <a:pt x="2" y="10"/>
                    </a:moveTo>
                    <a:cubicBezTo>
                      <a:pt x="3" y="11"/>
                      <a:pt x="3" y="10"/>
                      <a:pt x="4" y="10"/>
                    </a:cubicBezTo>
                    <a:cubicBezTo>
                      <a:pt x="8" y="4"/>
                      <a:pt x="14" y="5"/>
                      <a:pt x="15" y="5"/>
                    </a:cubicBezTo>
                    <a:cubicBezTo>
                      <a:pt x="16" y="5"/>
                      <a:pt x="16" y="4"/>
                      <a:pt x="16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5" y="1"/>
                      <a:pt x="7" y="0"/>
                      <a:pt x="1" y="8"/>
                    </a:cubicBezTo>
                    <a:cubicBezTo>
                      <a:pt x="0" y="8"/>
                      <a:pt x="1" y="10"/>
                      <a:pt x="1" y="10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577">
                <a:extLst>
                  <a:ext uri="{FF2B5EF4-FFF2-40B4-BE49-F238E27FC236}">
                    <a16:creationId xmlns:a16="http://schemas.microsoft.com/office/drawing/2014/main" id="{A99C01F8-DFFF-4F28-A37A-223023A68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259013"/>
                <a:ext cx="292100" cy="222250"/>
              </a:xfrm>
              <a:custGeom>
                <a:avLst/>
                <a:gdLst>
                  <a:gd name="T0" fmla="*/ 46 w 77"/>
                  <a:gd name="T1" fmla="*/ 13 h 59"/>
                  <a:gd name="T2" fmla="*/ 31 w 77"/>
                  <a:gd name="T3" fmla="*/ 3 h 59"/>
                  <a:gd name="T4" fmla="*/ 15 w 77"/>
                  <a:gd name="T5" fmla="*/ 5 h 59"/>
                  <a:gd name="T6" fmla="*/ 4 w 77"/>
                  <a:gd name="T7" fmla="*/ 16 h 59"/>
                  <a:gd name="T8" fmla="*/ 5 w 77"/>
                  <a:gd name="T9" fmla="*/ 34 h 59"/>
                  <a:gd name="T10" fmla="*/ 13 w 77"/>
                  <a:gd name="T11" fmla="*/ 40 h 59"/>
                  <a:gd name="T12" fmla="*/ 35 w 77"/>
                  <a:gd name="T13" fmla="*/ 52 h 59"/>
                  <a:gd name="T14" fmla="*/ 58 w 77"/>
                  <a:gd name="T15" fmla="*/ 59 h 59"/>
                  <a:gd name="T16" fmla="*/ 73 w 77"/>
                  <a:gd name="T17" fmla="*/ 43 h 59"/>
                  <a:gd name="T18" fmla="*/ 46 w 77"/>
                  <a:gd name="T19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59">
                    <a:moveTo>
                      <a:pt x="46" y="13"/>
                    </a:moveTo>
                    <a:cubicBezTo>
                      <a:pt x="31" y="3"/>
                      <a:pt x="31" y="3"/>
                      <a:pt x="31" y="3"/>
                    </a:cubicBezTo>
                    <a:cubicBezTo>
                      <a:pt x="26" y="0"/>
                      <a:pt x="19" y="1"/>
                      <a:pt x="15" y="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21"/>
                      <a:pt x="0" y="29"/>
                      <a:pt x="5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9" y="46"/>
                      <a:pt x="27" y="50"/>
                      <a:pt x="35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7" y="26"/>
                      <a:pt x="46" y="13"/>
                      <a:pt x="46" y="13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578">
                <a:extLst>
                  <a:ext uri="{FF2B5EF4-FFF2-40B4-BE49-F238E27FC236}">
                    <a16:creationId xmlns:a16="http://schemas.microsoft.com/office/drawing/2014/main" id="{983DE9C6-243A-4C4E-B1DD-89A5850D6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5102" y="2205038"/>
                <a:ext cx="914400" cy="706437"/>
              </a:xfrm>
              <a:custGeom>
                <a:avLst/>
                <a:gdLst>
                  <a:gd name="T0" fmla="*/ 242 w 242"/>
                  <a:gd name="T1" fmla="*/ 20 h 187"/>
                  <a:gd name="T2" fmla="*/ 225 w 242"/>
                  <a:gd name="T3" fmla="*/ 59 h 187"/>
                  <a:gd name="T4" fmla="*/ 206 w 242"/>
                  <a:gd name="T5" fmla="*/ 98 h 187"/>
                  <a:gd name="T6" fmla="*/ 184 w 242"/>
                  <a:gd name="T7" fmla="*/ 136 h 187"/>
                  <a:gd name="T8" fmla="*/ 171 w 242"/>
                  <a:gd name="T9" fmla="*/ 155 h 187"/>
                  <a:gd name="T10" fmla="*/ 152 w 242"/>
                  <a:gd name="T11" fmla="*/ 174 h 187"/>
                  <a:gd name="T12" fmla="*/ 138 w 242"/>
                  <a:gd name="T13" fmla="*/ 183 h 187"/>
                  <a:gd name="T14" fmla="*/ 133 w 242"/>
                  <a:gd name="T15" fmla="*/ 185 h 187"/>
                  <a:gd name="T16" fmla="*/ 130 w 242"/>
                  <a:gd name="T17" fmla="*/ 186 h 187"/>
                  <a:gd name="T18" fmla="*/ 126 w 242"/>
                  <a:gd name="T19" fmla="*/ 186 h 187"/>
                  <a:gd name="T20" fmla="*/ 111 w 242"/>
                  <a:gd name="T21" fmla="*/ 185 h 187"/>
                  <a:gd name="T22" fmla="*/ 94 w 242"/>
                  <a:gd name="T23" fmla="*/ 178 h 187"/>
                  <a:gd name="T24" fmla="*/ 83 w 242"/>
                  <a:gd name="T25" fmla="*/ 170 h 187"/>
                  <a:gd name="T26" fmla="*/ 51 w 242"/>
                  <a:gd name="T27" fmla="*/ 137 h 187"/>
                  <a:gd name="T28" fmla="*/ 25 w 242"/>
                  <a:gd name="T29" fmla="*/ 103 h 187"/>
                  <a:gd name="T30" fmla="*/ 0 w 242"/>
                  <a:gd name="T31" fmla="*/ 68 h 187"/>
                  <a:gd name="T32" fmla="*/ 44 w 242"/>
                  <a:gd name="T33" fmla="*/ 39 h 187"/>
                  <a:gd name="T34" fmla="*/ 91 w 242"/>
                  <a:gd name="T35" fmla="*/ 104 h 187"/>
                  <a:gd name="T36" fmla="*/ 116 w 242"/>
                  <a:gd name="T37" fmla="*/ 130 h 187"/>
                  <a:gd name="T38" fmla="*/ 122 w 242"/>
                  <a:gd name="T39" fmla="*/ 134 h 187"/>
                  <a:gd name="T40" fmla="*/ 124 w 242"/>
                  <a:gd name="T41" fmla="*/ 135 h 187"/>
                  <a:gd name="T42" fmla="*/ 119 w 242"/>
                  <a:gd name="T43" fmla="*/ 135 h 187"/>
                  <a:gd name="T44" fmla="*/ 118 w 242"/>
                  <a:gd name="T45" fmla="*/ 136 h 187"/>
                  <a:gd name="T46" fmla="*/ 117 w 242"/>
                  <a:gd name="T47" fmla="*/ 136 h 187"/>
                  <a:gd name="T48" fmla="*/ 117 w 242"/>
                  <a:gd name="T49" fmla="*/ 136 h 187"/>
                  <a:gd name="T50" fmla="*/ 120 w 242"/>
                  <a:gd name="T51" fmla="*/ 134 h 187"/>
                  <a:gd name="T52" fmla="*/ 129 w 242"/>
                  <a:gd name="T53" fmla="*/ 123 h 187"/>
                  <a:gd name="T54" fmla="*/ 139 w 242"/>
                  <a:gd name="T55" fmla="*/ 108 h 187"/>
                  <a:gd name="T56" fmla="*/ 158 w 242"/>
                  <a:gd name="T57" fmla="*/ 74 h 187"/>
                  <a:gd name="T58" fmla="*/ 173 w 242"/>
                  <a:gd name="T59" fmla="*/ 37 h 187"/>
                  <a:gd name="T60" fmla="*/ 187 w 242"/>
                  <a:gd name="T61" fmla="*/ 0 h 187"/>
                  <a:gd name="T62" fmla="*/ 242 w 242"/>
                  <a:gd name="T63" fmla="*/ 2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2" h="187">
                    <a:moveTo>
                      <a:pt x="242" y="20"/>
                    </a:moveTo>
                    <a:cubicBezTo>
                      <a:pt x="236" y="33"/>
                      <a:pt x="231" y="46"/>
                      <a:pt x="225" y="59"/>
                    </a:cubicBezTo>
                    <a:cubicBezTo>
                      <a:pt x="219" y="72"/>
                      <a:pt x="213" y="85"/>
                      <a:pt x="206" y="98"/>
                    </a:cubicBezTo>
                    <a:cubicBezTo>
                      <a:pt x="200" y="111"/>
                      <a:pt x="192" y="123"/>
                      <a:pt x="184" y="136"/>
                    </a:cubicBezTo>
                    <a:cubicBezTo>
                      <a:pt x="180" y="142"/>
                      <a:pt x="176" y="149"/>
                      <a:pt x="171" y="155"/>
                    </a:cubicBezTo>
                    <a:cubicBezTo>
                      <a:pt x="166" y="161"/>
                      <a:pt x="160" y="168"/>
                      <a:pt x="152" y="174"/>
                    </a:cubicBezTo>
                    <a:cubicBezTo>
                      <a:pt x="149" y="177"/>
                      <a:pt x="144" y="180"/>
                      <a:pt x="138" y="183"/>
                    </a:cubicBezTo>
                    <a:cubicBezTo>
                      <a:pt x="136" y="184"/>
                      <a:pt x="134" y="184"/>
                      <a:pt x="133" y="185"/>
                    </a:cubicBezTo>
                    <a:cubicBezTo>
                      <a:pt x="130" y="186"/>
                      <a:pt x="130" y="186"/>
                      <a:pt x="130" y="186"/>
                    </a:cubicBezTo>
                    <a:cubicBezTo>
                      <a:pt x="129" y="186"/>
                      <a:pt x="127" y="186"/>
                      <a:pt x="126" y="186"/>
                    </a:cubicBezTo>
                    <a:cubicBezTo>
                      <a:pt x="120" y="187"/>
                      <a:pt x="115" y="186"/>
                      <a:pt x="111" y="185"/>
                    </a:cubicBezTo>
                    <a:cubicBezTo>
                      <a:pt x="103" y="183"/>
                      <a:pt x="99" y="180"/>
                      <a:pt x="94" y="178"/>
                    </a:cubicBezTo>
                    <a:cubicBezTo>
                      <a:pt x="90" y="175"/>
                      <a:pt x="87" y="172"/>
                      <a:pt x="83" y="170"/>
                    </a:cubicBezTo>
                    <a:cubicBezTo>
                      <a:pt x="70" y="159"/>
                      <a:pt x="61" y="148"/>
                      <a:pt x="51" y="137"/>
                    </a:cubicBezTo>
                    <a:cubicBezTo>
                      <a:pt x="42" y="125"/>
                      <a:pt x="33" y="114"/>
                      <a:pt x="25" y="103"/>
                    </a:cubicBezTo>
                    <a:cubicBezTo>
                      <a:pt x="16" y="91"/>
                      <a:pt x="8" y="80"/>
                      <a:pt x="0" y="68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58" y="62"/>
                      <a:pt x="74" y="84"/>
                      <a:pt x="91" y="104"/>
                    </a:cubicBezTo>
                    <a:cubicBezTo>
                      <a:pt x="99" y="114"/>
                      <a:pt x="108" y="123"/>
                      <a:pt x="116" y="130"/>
                    </a:cubicBezTo>
                    <a:cubicBezTo>
                      <a:pt x="118" y="132"/>
                      <a:pt x="120" y="133"/>
                      <a:pt x="122" y="134"/>
                    </a:cubicBezTo>
                    <a:cubicBezTo>
                      <a:pt x="123" y="135"/>
                      <a:pt x="125" y="136"/>
                      <a:pt x="124" y="135"/>
                    </a:cubicBezTo>
                    <a:cubicBezTo>
                      <a:pt x="123" y="135"/>
                      <a:pt x="122" y="135"/>
                      <a:pt x="119" y="135"/>
                    </a:cubicBezTo>
                    <a:cubicBezTo>
                      <a:pt x="119" y="135"/>
                      <a:pt x="118" y="135"/>
                      <a:pt x="118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8" y="135"/>
                      <a:pt x="120" y="134"/>
                    </a:cubicBezTo>
                    <a:cubicBezTo>
                      <a:pt x="122" y="131"/>
                      <a:pt x="126" y="127"/>
                      <a:pt x="129" y="123"/>
                    </a:cubicBezTo>
                    <a:cubicBezTo>
                      <a:pt x="133" y="118"/>
                      <a:pt x="136" y="113"/>
                      <a:pt x="139" y="108"/>
                    </a:cubicBezTo>
                    <a:cubicBezTo>
                      <a:pt x="146" y="97"/>
                      <a:pt x="152" y="85"/>
                      <a:pt x="158" y="74"/>
                    </a:cubicBezTo>
                    <a:cubicBezTo>
                      <a:pt x="163" y="62"/>
                      <a:pt x="169" y="49"/>
                      <a:pt x="173" y="37"/>
                    </a:cubicBezTo>
                    <a:cubicBezTo>
                      <a:pt x="178" y="25"/>
                      <a:pt x="183" y="12"/>
                      <a:pt x="187" y="0"/>
                    </a:cubicBezTo>
                    <a:cubicBezTo>
                      <a:pt x="242" y="20"/>
                      <a:pt x="242" y="20"/>
                      <a:pt x="242" y="2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579">
                <a:extLst>
                  <a:ext uri="{FF2B5EF4-FFF2-40B4-BE49-F238E27FC236}">
                    <a16:creationId xmlns:a16="http://schemas.microsoft.com/office/drawing/2014/main" id="{6E7FD1CD-24AD-477B-87EC-65D5D37CE1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5102" y="2270125"/>
                <a:ext cx="700088" cy="641350"/>
              </a:xfrm>
              <a:custGeom>
                <a:avLst/>
                <a:gdLst>
                  <a:gd name="T0" fmla="*/ 123 w 185"/>
                  <a:gd name="T1" fmla="*/ 118 h 170"/>
                  <a:gd name="T2" fmla="*/ 123 w 185"/>
                  <a:gd name="T3" fmla="*/ 118 h 170"/>
                  <a:gd name="T4" fmla="*/ 124 w 185"/>
                  <a:gd name="T5" fmla="*/ 118 h 170"/>
                  <a:gd name="T6" fmla="*/ 124 w 185"/>
                  <a:gd name="T7" fmla="*/ 119 h 170"/>
                  <a:gd name="T8" fmla="*/ 124 w 185"/>
                  <a:gd name="T9" fmla="*/ 119 h 170"/>
                  <a:gd name="T10" fmla="*/ 123 w 185"/>
                  <a:gd name="T11" fmla="*/ 118 h 170"/>
                  <a:gd name="T12" fmla="*/ 123 w 185"/>
                  <a:gd name="T13" fmla="*/ 118 h 170"/>
                  <a:gd name="T14" fmla="*/ 181 w 185"/>
                  <a:gd name="T15" fmla="*/ 0 h 170"/>
                  <a:gd name="T16" fmla="*/ 173 w 185"/>
                  <a:gd name="T17" fmla="*/ 20 h 170"/>
                  <a:gd name="T18" fmla="*/ 158 w 185"/>
                  <a:gd name="T19" fmla="*/ 57 h 170"/>
                  <a:gd name="T20" fmla="*/ 139 w 185"/>
                  <a:gd name="T21" fmla="*/ 91 h 170"/>
                  <a:gd name="T22" fmla="*/ 129 w 185"/>
                  <a:gd name="T23" fmla="*/ 106 h 170"/>
                  <a:gd name="T24" fmla="*/ 120 w 185"/>
                  <a:gd name="T25" fmla="*/ 116 h 170"/>
                  <a:gd name="T26" fmla="*/ 116 w 185"/>
                  <a:gd name="T27" fmla="*/ 113 h 170"/>
                  <a:gd name="T28" fmla="*/ 91 w 185"/>
                  <a:gd name="T29" fmla="*/ 87 h 170"/>
                  <a:gd name="T30" fmla="*/ 44 w 185"/>
                  <a:gd name="T31" fmla="*/ 22 h 170"/>
                  <a:gd name="T32" fmla="*/ 37 w 185"/>
                  <a:gd name="T33" fmla="*/ 27 h 170"/>
                  <a:gd name="T34" fmla="*/ 2 w 185"/>
                  <a:gd name="T35" fmla="*/ 49 h 170"/>
                  <a:gd name="T36" fmla="*/ 0 w 185"/>
                  <a:gd name="T37" fmla="*/ 51 h 170"/>
                  <a:gd name="T38" fmla="*/ 25 w 185"/>
                  <a:gd name="T39" fmla="*/ 86 h 170"/>
                  <a:gd name="T40" fmla="*/ 51 w 185"/>
                  <a:gd name="T41" fmla="*/ 120 h 170"/>
                  <a:gd name="T42" fmla="*/ 83 w 185"/>
                  <a:gd name="T43" fmla="*/ 153 h 170"/>
                  <a:gd name="T44" fmla="*/ 94 w 185"/>
                  <a:gd name="T45" fmla="*/ 161 h 170"/>
                  <a:gd name="T46" fmla="*/ 111 w 185"/>
                  <a:gd name="T47" fmla="*/ 168 h 170"/>
                  <a:gd name="T48" fmla="*/ 121 w 185"/>
                  <a:gd name="T49" fmla="*/ 170 h 170"/>
                  <a:gd name="T50" fmla="*/ 126 w 185"/>
                  <a:gd name="T51" fmla="*/ 169 h 170"/>
                  <a:gd name="T52" fmla="*/ 130 w 185"/>
                  <a:gd name="T53" fmla="*/ 169 h 170"/>
                  <a:gd name="T54" fmla="*/ 133 w 185"/>
                  <a:gd name="T55" fmla="*/ 168 h 170"/>
                  <a:gd name="T56" fmla="*/ 138 w 185"/>
                  <a:gd name="T57" fmla="*/ 166 h 170"/>
                  <a:gd name="T58" fmla="*/ 152 w 185"/>
                  <a:gd name="T59" fmla="*/ 157 h 170"/>
                  <a:gd name="T60" fmla="*/ 171 w 185"/>
                  <a:gd name="T61" fmla="*/ 138 h 170"/>
                  <a:gd name="T62" fmla="*/ 184 w 185"/>
                  <a:gd name="T63" fmla="*/ 119 h 170"/>
                  <a:gd name="T64" fmla="*/ 185 w 185"/>
                  <a:gd name="T65" fmla="*/ 117 h 170"/>
                  <a:gd name="T66" fmla="*/ 183 w 185"/>
                  <a:gd name="T67" fmla="*/ 104 h 170"/>
                  <a:gd name="T68" fmla="*/ 179 w 185"/>
                  <a:gd name="T69" fmla="*/ 43 h 170"/>
                  <a:gd name="T70" fmla="*/ 181 w 185"/>
                  <a:gd name="T7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5" h="170">
                    <a:moveTo>
                      <a:pt x="123" y="118"/>
                    </a:move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4" y="118"/>
                      <a:pt x="124" y="118"/>
                      <a:pt x="124" y="118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3" y="118"/>
                    </a:cubicBezTo>
                    <a:cubicBezTo>
                      <a:pt x="123" y="118"/>
                      <a:pt x="123" y="118"/>
                      <a:pt x="123" y="118"/>
                    </a:cubicBezTo>
                    <a:moveTo>
                      <a:pt x="181" y="0"/>
                    </a:moveTo>
                    <a:cubicBezTo>
                      <a:pt x="179" y="7"/>
                      <a:pt x="176" y="13"/>
                      <a:pt x="173" y="20"/>
                    </a:cubicBezTo>
                    <a:cubicBezTo>
                      <a:pt x="169" y="32"/>
                      <a:pt x="163" y="45"/>
                      <a:pt x="158" y="57"/>
                    </a:cubicBezTo>
                    <a:cubicBezTo>
                      <a:pt x="152" y="68"/>
                      <a:pt x="146" y="80"/>
                      <a:pt x="139" y="91"/>
                    </a:cubicBezTo>
                    <a:cubicBezTo>
                      <a:pt x="136" y="96"/>
                      <a:pt x="133" y="101"/>
                      <a:pt x="129" y="106"/>
                    </a:cubicBezTo>
                    <a:cubicBezTo>
                      <a:pt x="126" y="110"/>
                      <a:pt x="123" y="114"/>
                      <a:pt x="120" y="116"/>
                    </a:cubicBezTo>
                    <a:cubicBezTo>
                      <a:pt x="119" y="115"/>
                      <a:pt x="117" y="114"/>
                      <a:pt x="116" y="113"/>
                    </a:cubicBezTo>
                    <a:cubicBezTo>
                      <a:pt x="108" y="106"/>
                      <a:pt x="99" y="97"/>
                      <a:pt x="91" y="87"/>
                    </a:cubicBezTo>
                    <a:cubicBezTo>
                      <a:pt x="74" y="67"/>
                      <a:pt x="58" y="45"/>
                      <a:pt x="44" y="22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8" y="63"/>
                      <a:pt x="16" y="74"/>
                      <a:pt x="25" y="86"/>
                    </a:cubicBezTo>
                    <a:cubicBezTo>
                      <a:pt x="33" y="97"/>
                      <a:pt x="42" y="108"/>
                      <a:pt x="51" y="120"/>
                    </a:cubicBezTo>
                    <a:cubicBezTo>
                      <a:pt x="61" y="131"/>
                      <a:pt x="70" y="142"/>
                      <a:pt x="83" y="153"/>
                    </a:cubicBezTo>
                    <a:cubicBezTo>
                      <a:pt x="87" y="155"/>
                      <a:pt x="90" y="158"/>
                      <a:pt x="94" y="161"/>
                    </a:cubicBezTo>
                    <a:cubicBezTo>
                      <a:pt x="99" y="163"/>
                      <a:pt x="103" y="166"/>
                      <a:pt x="111" y="168"/>
                    </a:cubicBezTo>
                    <a:cubicBezTo>
                      <a:pt x="114" y="169"/>
                      <a:pt x="117" y="170"/>
                      <a:pt x="121" y="170"/>
                    </a:cubicBezTo>
                    <a:cubicBezTo>
                      <a:pt x="123" y="170"/>
                      <a:pt x="124" y="170"/>
                      <a:pt x="126" y="169"/>
                    </a:cubicBezTo>
                    <a:cubicBezTo>
                      <a:pt x="127" y="169"/>
                      <a:pt x="129" y="169"/>
                      <a:pt x="130" y="169"/>
                    </a:cubicBezTo>
                    <a:cubicBezTo>
                      <a:pt x="133" y="168"/>
                      <a:pt x="133" y="168"/>
                      <a:pt x="133" y="168"/>
                    </a:cubicBezTo>
                    <a:cubicBezTo>
                      <a:pt x="134" y="167"/>
                      <a:pt x="136" y="167"/>
                      <a:pt x="138" y="166"/>
                    </a:cubicBezTo>
                    <a:cubicBezTo>
                      <a:pt x="144" y="163"/>
                      <a:pt x="149" y="160"/>
                      <a:pt x="152" y="157"/>
                    </a:cubicBezTo>
                    <a:cubicBezTo>
                      <a:pt x="160" y="151"/>
                      <a:pt x="166" y="144"/>
                      <a:pt x="171" y="138"/>
                    </a:cubicBezTo>
                    <a:cubicBezTo>
                      <a:pt x="176" y="132"/>
                      <a:pt x="180" y="125"/>
                      <a:pt x="184" y="119"/>
                    </a:cubicBezTo>
                    <a:cubicBezTo>
                      <a:pt x="185" y="118"/>
                      <a:pt x="185" y="118"/>
                      <a:pt x="185" y="117"/>
                    </a:cubicBezTo>
                    <a:cubicBezTo>
                      <a:pt x="185" y="113"/>
                      <a:pt x="184" y="108"/>
                      <a:pt x="183" y="104"/>
                    </a:cubicBezTo>
                    <a:cubicBezTo>
                      <a:pt x="180" y="82"/>
                      <a:pt x="179" y="61"/>
                      <a:pt x="179" y="43"/>
                    </a:cubicBezTo>
                    <a:cubicBezTo>
                      <a:pt x="179" y="26"/>
                      <a:pt x="180" y="12"/>
                      <a:pt x="181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581">
                <a:extLst>
                  <a:ext uri="{FF2B5EF4-FFF2-40B4-BE49-F238E27FC236}">
                    <a16:creationId xmlns:a16="http://schemas.microsoft.com/office/drawing/2014/main" id="{2FBE6DAB-64DF-45C7-9E4E-F38A73E42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7965" y="2043113"/>
                <a:ext cx="219075" cy="95250"/>
              </a:xfrm>
              <a:custGeom>
                <a:avLst/>
                <a:gdLst>
                  <a:gd name="T0" fmla="*/ 20 w 58"/>
                  <a:gd name="T1" fmla="*/ 0 h 25"/>
                  <a:gd name="T2" fmla="*/ 0 w 58"/>
                  <a:gd name="T3" fmla="*/ 1 h 25"/>
                  <a:gd name="T4" fmla="*/ 20 w 58"/>
                  <a:gd name="T5" fmla="*/ 0 h 25"/>
                  <a:gd name="T6" fmla="*/ 36 w 58"/>
                  <a:gd name="T7" fmla="*/ 0 h 25"/>
                  <a:gd name="T8" fmla="*/ 57 w 58"/>
                  <a:gd name="T9" fmla="*/ 17 h 25"/>
                  <a:gd name="T10" fmla="*/ 57 w 58"/>
                  <a:gd name="T11" fmla="*/ 25 h 25"/>
                  <a:gd name="T12" fmla="*/ 57 w 58"/>
                  <a:gd name="T13" fmla="*/ 25 h 25"/>
                  <a:gd name="T14" fmla="*/ 57 w 58"/>
                  <a:gd name="T15" fmla="*/ 17 h 25"/>
                  <a:gd name="T16" fmla="*/ 38 w 58"/>
                  <a:gd name="T17" fmla="*/ 1 h 25"/>
                  <a:gd name="T18" fmla="*/ 20 w 58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20" y="0"/>
                    </a:moveTo>
                    <a:cubicBezTo>
                      <a:pt x="10" y="0"/>
                      <a:pt x="2" y="1"/>
                      <a:pt x="0" y="1"/>
                    </a:cubicBezTo>
                    <a:cubicBezTo>
                      <a:pt x="2" y="1"/>
                      <a:pt x="10" y="0"/>
                      <a:pt x="20" y="0"/>
                    </a:cubicBezTo>
                    <a:cubicBezTo>
                      <a:pt x="26" y="0"/>
                      <a:pt x="31" y="0"/>
                      <a:pt x="36" y="0"/>
                    </a:cubicBezTo>
                    <a:cubicBezTo>
                      <a:pt x="50" y="2"/>
                      <a:pt x="58" y="9"/>
                      <a:pt x="57" y="17"/>
                    </a:cubicBezTo>
                    <a:cubicBezTo>
                      <a:pt x="57" y="20"/>
                      <a:pt x="57" y="22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2"/>
                      <a:pt x="57" y="20"/>
                      <a:pt x="57" y="17"/>
                    </a:cubicBezTo>
                    <a:cubicBezTo>
                      <a:pt x="58" y="9"/>
                      <a:pt x="50" y="2"/>
                      <a:pt x="38" y="1"/>
                    </a:cubicBezTo>
                    <a:cubicBezTo>
                      <a:pt x="32" y="0"/>
                      <a:pt x="26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582">
                <a:extLst>
                  <a:ext uri="{FF2B5EF4-FFF2-40B4-BE49-F238E27FC236}">
                    <a16:creationId xmlns:a16="http://schemas.microsoft.com/office/drawing/2014/main" id="{BE359BF6-5EA2-4105-BDF9-5D206E7C32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8940" y="2489200"/>
                <a:ext cx="3175" cy="6032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6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15 h 16"/>
                  <a:gd name="T10" fmla="*/ 0 w 1"/>
                  <a:gd name="T11" fmla="*/ 15 h 16"/>
                  <a:gd name="T12" fmla="*/ 0 w 1"/>
                  <a:gd name="T13" fmla="*/ 13 h 16"/>
                  <a:gd name="T14" fmla="*/ 0 w 1"/>
                  <a:gd name="T15" fmla="*/ 14 h 16"/>
                  <a:gd name="T16" fmla="*/ 0 w 1"/>
                  <a:gd name="T17" fmla="*/ 13 h 16"/>
                  <a:gd name="T18" fmla="*/ 0 w 1"/>
                  <a:gd name="T19" fmla="*/ 12 h 16"/>
                  <a:gd name="T20" fmla="*/ 0 w 1"/>
                  <a:gd name="T21" fmla="*/ 13 h 16"/>
                  <a:gd name="T22" fmla="*/ 0 w 1"/>
                  <a:gd name="T23" fmla="*/ 12 h 16"/>
                  <a:gd name="T24" fmla="*/ 1 w 1"/>
                  <a:gd name="T25" fmla="*/ 0 h 16"/>
                  <a:gd name="T26" fmla="*/ 0 w 1"/>
                  <a:gd name="T27" fmla="*/ 12 h 16"/>
                  <a:gd name="T28" fmla="*/ 1 w 1"/>
                  <a:gd name="T29" fmla="*/ 0 h 16"/>
                  <a:gd name="T30" fmla="*/ 1 w 1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moveTo>
                      <a:pt x="0" y="13"/>
                    </a:move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3"/>
                      <a:pt x="0" y="13"/>
                    </a:cubicBezTo>
                    <a:moveTo>
                      <a:pt x="0" y="12"/>
                    </a:moveTo>
                    <a:cubicBezTo>
                      <a:pt x="0" y="12"/>
                      <a:pt x="0" y="12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moveTo>
                      <a:pt x="1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0" y="8"/>
                      <a:pt x="0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583">
                <a:extLst>
                  <a:ext uri="{FF2B5EF4-FFF2-40B4-BE49-F238E27FC236}">
                    <a16:creationId xmlns:a16="http://schemas.microsoft.com/office/drawing/2014/main" id="{DC99567B-48C0-4B17-BA4F-C12F836DF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1377" y="2043113"/>
                <a:ext cx="976313" cy="1395412"/>
              </a:xfrm>
              <a:custGeom>
                <a:avLst/>
                <a:gdLst>
                  <a:gd name="T0" fmla="*/ 188 w 258"/>
                  <a:gd name="T1" fmla="*/ 0 h 370"/>
                  <a:gd name="T2" fmla="*/ 168 w 258"/>
                  <a:gd name="T3" fmla="*/ 1 h 370"/>
                  <a:gd name="T4" fmla="*/ 168 w 258"/>
                  <a:gd name="T5" fmla="*/ 1 h 370"/>
                  <a:gd name="T6" fmla="*/ 168 w 258"/>
                  <a:gd name="T7" fmla="*/ 1 h 370"/>
                  <a:gd name="T8" fmla="*/ 162 w 258"/>
                  <a:gd name="T9" fmla="*/ 7 h 370"/>
                  <a:gd name="T10" fmla="*/ 117 w 258"/>
                  <a:gd name="T11" fmla="*/ 66 h 370"/>
                  <a:gd name="T12" fmla="*/ 86 w 258"/>
                  <a:gd name="T13" fmla="*/ 129 h 370"/>
                  <a:gd name="T14" fmla="*/ 72 w 258"/>
                  <a:gd name="T15" fmla="*/ 53 h 370"/>
                  <a:gd name="T16" fmla="*/ 74 w 258"/>
                  <a:gd name="T17" fmla="*/ 9 h 370"/>
                  <a:gd name="T18" fmla="*/ 25 w 258"/>
                  <a:gd name="T19" fmla="*/ 18 h 370"/>
                  <a:gd name="T20" fmla="*/ 6 w 258"/>
                  <a:gd name="T21" fmla="*/ 35 h 370"/>
                  <a:gd name="T22" fmla="*/ 0 w 258"/>
                  <a:gd name="T23" fmla="*/ 103 h 370"/>
                  <a:gd name="T24" fmla="*/ 4 w 258"/>
                  <a:gd name="T25" fmla="*/ 164 h 370"/>
                  <a:gd name="T26" fmla="*/ 24 w 258"/>
                  <a:gd name="T27" fmla="*/ 370 h 370"/>
                  <a:gd name="T28" fmla="*/ 258 w 258"/>
                  <a:gd name="T29" fmla="*/ 344 h 370"/>
                  <a:gd name="T30" fmla="*/ 232 w 258"/>
                  <a:gd name="T31" fmla="*/ 233 h 370"/>
                  <a:gd name="T32" fmla="*/ 213 w 258"/>
                  <a:gd name="T33" fmla="*/ 242 h 370"/>
                  <a:gd name="T34" fmla="*/ 175 w 258"/>
                  <a:gd name="T35" fmla="*/ 257 h 370"/>
                  <a:gd name="T36" fmla="*/ 137 w 258"/>
                  <a:gd name="T37" fmla="*/ 270 h 370"/>
                  <a:gd name="T38" fmla="*/ 134 w 258"/>
                  <a:gd name="T39" fmla="*/ 261 h 370"/>
                  <a:gd name="T40" fmla="*/ 110 w 258"/>
                  <a:gd name="T41" fmla="*/ 268 h 370"/>
                  <a:gd name="T42" fmla="*/ 93 w 258"/>
                  <a:gd name="T43" fmla="*/ 272 h 370"/>
                  <a:gd name="T44" fmla="*/ 89 w 258"/>
                  <a:gd name="T45" fmla="*/ 273 h 370"/>
                  <a:gd name="T46" fmla="*/ 78 w 258"/>
                  <a:gd name="T47" fmla="*/ 265 h 370"/>
                  <a:gd name="T48" fmla="*/ 71 w 258"/>
                  <a:gd name="T49" fmla="*/ 252 h 370"/>
                  <a:gd name="T50" fmla="*/ 78 w 258"/>
                  <a:gd name="T51" fmla="*/ 235 h 370"/>
                  <a:gd name="T52" fmla="*/ 94 w 258"/>
                  <a:gd name="T53" fmla="*/ 229 h 370"/>
                  <a:gd name="T54" fmla="*/ 104 w 258"/>
                  <a:gd name="T55" fmla="*/ 227 h 370"/>
                  <a:gd name="T56" fmla="*/ 105 w 258"/>
                  <a:gd name="T57" fmla="*/ 227 h 370"/>
                  <a:gd name="T58" fmla="*/ 124 w 258"/>
                  <a:gd name="T59" fmla="*/ 228 h 370"/>
                  <a:gd name="T60" fmla="*/ 122 w 258"/>
                  <a:gd name="T61" fmla="*/ 220 h 370"/>
                  <a:gd name="T62" fmla="*/ 122 w 258"/>
                  <a:gd name="T63" fmla="*/ 220 h 370"/>
                  <a:gd name="T64" fmla="*/ 158 w 258"/>
                  <a:gd name="T65" fmla="*/ 208 h 370"/>
                  <a:gd name="T66" fmla="*/ 193 w 258"/>
                  <a:gd name="T67" fmla="*/ 195 h 370"/>
                  <a:gd name="T68" fmla="*/ 219 w 258"/>
                  <a:gd name="T69" fmla="*/ 183 h 370"/>
                  <a:gd name="T70" fmla="*/ 215 w 258"/>
                  <a:gd name="T71" fmla="*/ 154 h 370"/>
                  <a:gd name="T72" fmla="*/ 215 w 258"/>
                  <a:gd name="T73" fmla="*/ 152 h 370"/>
                  <a:gd name="T74" fmla="*/ 216 w 258"/>
                  <a:gd name="T75" fmla="*/ 134 h 370"/>
                  <a:gd name="T76" fmla="*/ 216 w 258"/>
                  <a:gd name="T77" fmla="*/ 134 h 370"/>
                  <a:gd name="T78" fmla="*/ 216 w 258"/>
                  <a:gd name="T79" fmla="*/ 133 h 370"/>
                  <a:gd name="T80" fmla="*/ 216 w 258"/>
                  <a:gd name="T81" fmla="*/ 133 h 370"/>
                  <a:gd name="T82" fmla="*/ 216 w 258"/>
                  <a:gd name="T83" fmla="*/ 132 h 370"/>
                  <a:gd name="T84" fmla="*/ 216 w 258"/>
                  <a:gd name="T85" fmla="*/ 131 h 370"/>
                  <a:gd name="T86" fmla="*/ 216 w 258"/>
                  <a:gd name="T87" fmla="*/ 131 h 370"/>
                  <a:gd name="T88" fmla="*/ 216 w 258"/>
                  <a:gd name="T89" fmla="*/ 130 h 370"/>
                  <a:gd name="T90" fmla="*/ 216 w 258"/>
                  <a:gd name="T91" fmla="*/ 130 h 370"/>
                  <a:gd name="T92" fmla="*/ 217 w 258"/>
                  <a:gd name="T93" fmla="*/ 118 h 370"/>
                  <a:gd name="T94" fmla="*/ 215 w 258"/>
                  <a:gd name="T95" fmla="*/ 115 h 370"/>
                  <a:gd name="T96" fmla="*/ 195 w 258"/>
                  <a:gd name="T97" fmla="*/ 83 h 370"/>
                  <a:gd name="T98" fmla="*/ 173 w 258"/>
                  <a:gd name="T99" fmla="*/ 52 h 370"/>
                  <a:gd name="T100" fmla="*/ 173 w 258"/>
                  <a:gd name="T101" fmla="*/ 52 h 370"/>
                  <a:gd name="T102" fmla="*/ 173 w 258"/>
                  <a:gd name="T103" fmla="*/ 52 h 370"/>
                  <a:gd name="T104" fmla="*/ 221 w 258"/>
                  <a:gd name="T105" fmla="*/ 19 h 370"/>
                  <a:gd name="T106" fmla="*/ 225 w 258"/>
                  <a:gd name="T107" fmla="*/ 25 h 370"/>
                  <a:gd name="T108" fmla="*/ 225 w 258"/>
                  <a:gd name="T109" fmla="*/ 17 h 370"/>
                  <a:gd name="T110" fmla="*/ 204 w 258"/>
                  <a:gd name="T111" fmla="*/ 0 h 370"/>
                  <a:gd name="T112" fmla="*/ 188 w 258"/>
                  <a:gd name="T113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8" h="370">
                    <a:moveTo>
                      <a:pt x="188" y="0"/>
                    </a:moveTo>
                    <a:cubicBezTo>
                      <a:pt x="178" y="0"/>
                      <a:pt x="170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6" y="2"/>
                      <a:pt x="164" y="4"/>
                      <a:pt x="162" y="7"/>
                    </a:cubicBezTo>
                    <a:cubicBezTo>
                      <a:pt x="151" y="20"/>
                      <a:pt x="133" y="42"/>
                      <a:pt x="117" y="66"/>
                    </a:cubicBezTo>
                    <a:cubicBezTo>
                      <a:pt x="102" y="88"/>
                      <a:pt x="89" y="111"/>
                      <a:pt x="86" y="129"/>
                    </a:cubicBezTo>
                    <a:cubicBezTo>
                      <a:pt x="75" y="111"/>
                      <a:pt x="72" y="79"/>
                      <a:pt x="72" y="53"/>
                    </a:cubicBezTo>
                    <a:cubicBezTo>
                      <a:pt x="72" y="29"/>
                      <a:pt x="74" y="9"/>
                      <a:pt x="74" y="9"/>
                    </a:cubicBezTo>
                    <a:cubicBezTo>
                      <a:pt x="63" y="10"/>
                      <a:pt x="41" y="14"/>
                      <a:pt x="25" y="18"/>
                    </a:cubicBezTo>
                    <a:cubicBezTo>
                      <a:pt x="14" y="21"/>
                      <a:pt x="7" y="28"/>
                      <a:pt x="6" y="35"/>
                    </a:cubicBezTo>
                    <a:cubicBezTo>
                      <a:pt x="3" y="48"/>
                      <a:pt x="0" y="72"/>
                      <a:pt x="0" y="103"/>
                    </a:cubicBezTo>
                    <a:cubicBezTo>
                      <a:pt x="0" y="121"/>
                      <a:pt x="1" y="142"/>
                      <a:pt x="4" y="164"/>
                    </a:cubicBezTo>
                    <a:cubicBezTo>
                      <a:pt x="16" y="244"/>
                      <a:pt x="24" y="370"/>
                      <a:pt x="24" y="370"/>
                    </a:cubicBezTo>
                    <a:cubicBezTo>
                      <a:pt x="24" y="370"/>
                      <a:pt x="156" y="361"/>
                      <a:pt x="258" y="344"/>
                    </a:cubicBezTo>
                    <a:cubicBezTo>
                      <a:pt x="254" y="313"/>
                      <a:pt x="242" y="271"/>
                      <a:pt x="232" y="233"/>
                    </a:cubicBezTo>
                    <a:cubicBezTo>
                      <a:pt x="226" y="236"/>
                      <a:pt x="219" y="239"/>
                      <a:pt x="213" y="242"/>
                    </a:cubicBezTo>
                    <a:cubicBezTo>
                      <a:pt x="200" y="247"/>
                      <a:pt x="188" y="252"/>
                      <a:pt x="175" y="257"/>
                    </a:cubicBezTo>
                    <a:cubicBezTo>
                      <a:pt x="162" y="261"/>
                      <a:pt x="150" y="266"/>
                      <a:pt x="137" y="270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24" y="267"/>
                      <a:pt x="110" y="268"/>
                      <a:pt x="110" y="268"/>
                    </a:cubicBezTo>
                    <a:cubicBezTo>
                      <a:pt x="93" y="272"/>
                      <a:pt x="93" y="272"/>
                      <a:pt x="93" y="272"/>
                    </a:cubicBezTo>
                    <a:cubicBezTo>
                      <a:pt x="92" y="273"/>
                      <a:pt x="90" y="273"/>
                      <a:pt x="89" y="273"/>
                    </a:cubicBezTo>
                    <a:cubicBezTo>
                      <a:pt x="84" y="273"/>
                      <a:pt x="80" y="270"/>
                      <a:pt x="78" y="265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68" y="245"/>
                      <a:pt x="71" y="238"/>
                      <a:pt x="78" y="235"/>
                    </a:cubicBezTo>
                    <a:cubicBezTo>
                      <a:pt x="94" y="229"/>
                      <a:pt x="94" y="229"/>
                      <a:pt x="94" y="229"/>
                    </a:cubicBezTo>
                    <a:cubicBezTo>
                      <a:pt x="97" y="228"/>
                      <a:pt x="100" y="227"/>
                      <a:pt x="104" y="227"/>
                    </a:cubicBezTo>
                    <a:cubicBezTo>
                      <a:pt x="104" y="227"/>
                      <a:pt x="104" y="227"/>
                      <a:pt x="105" y="227"/>
                    </a:cubicBezTo>
                    <a:cubicBezTo>
                      <a:pt x="124" y="228"/>
                      <a:pt x="124" y="228"/>
                      <a:pt x="124" y="228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33" y="217"/>
                      <a:pt x="146" y="212"/>
                      <a:pt x="158" y="208"/>
                    </a:cubicBezTo>
                    <a:cubicBezTo>
                      <a:pt x="170" y="204"/>
                      <a:pt x="182" y="200"/>
                      <a:pt x="193" y="195"/>
                    </a:cubicBezTo>
                    <a:cubicBezTo>
                      <a:pt x="202" y="191"/>
                      <a:pt x="211" y="187"/>
                      <a:pt x="219" y="183"/>
                    </a:cubicBezTo>
                    <a:cubicBezTo>
                      <a:pt x="216" y="171"/>
                      <a:pt x="215" y="161"/>
                      <a:pt x="215" y="154"/>
                    </a:cubicBezTo>
                    <a:cubicBezTo>
                      <a:pt x="215" y="153"/>
                      <a:pt x="215" y="153"/>
                      <a:pt x="215" y="152"/>
                    </a:cubicBezTo>
                    <a:cubicBezTo>
                      <a:pt x="215" y="147"/>
                      <a:pt x="215" y="141"/>
                      <a:pt x="216" y="134"/>
                    </a:cubicBezTo>
                    <a:cubicBezTo>
                      <a:pt x="216" y="134"/>
                      <a:pt x="216" y="134"/>
                      <a:pt x="216" y="134"/>
                    </a:cubicBezTo>
                    <a:cubicBezTo>
                      <a:pt x="216" y="134"/>
                      <a:pt x="216" y="133"/>
                      <a:pt x="216" y="133"/>
                    </a:cubicBezTo>
                    <a:cubicBezTo>
                      <a:pt x="216" y="133"/>
                      <a:pt x="216" y="133"/>
                      <a:pt x="216" y="133"/>
                    </a:cubicBezTo>
                    <a:cubicBezTo>
                      <a:pt x="216" y="133"/>
                      <a:pt x="216" y="132"/>
                      <a:pt x="216" y="132"/>
                    </a:cubicBezTo>
                    <a:cubicBezTo>
                      <a:pt x="216" y="132"/>
                      <a:pt x="216" y="131"/>
                      <a:pt x="216" y="131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26"/>
                      <a:pt x="216" y="122"/>
                      <a:pt x="217" y="118"/>
                    </a:cubicBezTo>
                    <a:cubicBezTo>
                      <a:pt x="216" y="117"/>
                      <a:pt x="215" y="116"/>
                      <a:pt x="215" y="115"/>
                    </a:cubicBezTo>
                    <a:cubicBezTo>
                      <a:pt x="209" y="104"/>
                      <a:pt x="202" y="93"/>
                      <a:pt x="195" y="83"/>
                    </a:cubicBezTo>
                    <a:cubicBezTo>
                      <a:pt x="188" y="73"/>
                      <a:pt x="181" y="6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22" y="21"/>
                      <a:pt x="223" y="23"/>
                      <a:pt x="225" y="25"/>
                    </a:cubicBezTo>
                    <a:cubicBezTo>
                      <a:pt x="225" y="22"/>
                      <a:pt x="225" y="20"/>
                      <a:pt x="225" y="17"/>
                    </a:cubicBezTo>
                    <a:cubicBezTo>
                      <a:pt x="226" y="9"/>
                      <a:pt x="218" y="2"/>
                      <a:pt x="204" y="0"/>
                    </a:cubicBezTo>
                    <a:cubicBezTo>
                      <a:pt x="199" y="0"/>
                      <a:pt x="194" y="0"/>
                      <a:pt x="188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584">
                <a:extLst>
                  <a:ext uri="{FF2B5EF4-FFF2-40B4-BE49-F238E27FC236}">
                    <a16:creationId xmlns:a16="http://schemas.microsoft.com/office/drawing/2014/main" id="{6D370D0F-5713-4B1E-9F74-1DB19D8DE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7" y="2530475"/>
                <a:ext cx="687388" cy="776287"/>
              </a:xfrm>
              <a:custGeom>
                <a:avLst/>
                <a:gdLst>
                  <a:gd name="T0" fmla="*/ 174 w 182"/>
                  <a:gd name="T1" fmla="*/ 206 h 206"/>
                  <a:gd name="T2" fmla="*/ 52 w 182"/>
                  <a:gd name="T3" fmla="*/ 206 h 206"/>
                  <a:gd name="T4" fmla="*/ 42 w 182"/>
                  <a:gd name="T5" fmla="*/ 198 h 206"/>
                  <a:gd name="T6" fmla="*/ 1 w 182"/>
                  <a:gd name="T7" fmla="*/ 8 h 206"/>
                  <a:gd name="T8" fmla="*/ 8 w 182"/>
                  <a:gd name="T9" fmla="*/ 0 h 206"/>
                  <a:gd name="T10" fmla="*/ 130 w 182"/>
                  <a:gd name="T11" fmla="*/ 0 h 206"/>
                  <a:gd name="T12" fmla="*/ 140 w 182"/>
                  <a:gd name="T13" fmla="*/ 8 h 206"/>
                  <a:gd name="T14" fmla="*/ 181 w 182"/>
                  <a:gd name="T15" fmla="*/ 198 h 206"/>
                  <a:gd name="T16" fmla="*/ 174 w 182"/>
                  <a:gd name="T17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06">
                    <a:moveTo>
                      <a:pt x="174" y="206"/>
                    </a:moveTo>
                    <a:cubicBezTo>
                      <a:pt x="52" y="206"/>
                      <a:pt x="52" y="206"/>
                      <a:pt x="52" y="206"/>
                    </a:cubicBezTo>
                    <a:cubicBezTo>
                      <a:pt x="47" y="206"/>
                      <a:pt x="43" y="203"/>
                      <a:pt x="42" y="19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4" y="0"/>
                      <a:pt x="139" y="3"/>
                      <a:pt x="140" y="8"/>
                    </a:cubicBez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82" y="203"/>
                      <a:pt x="179" y="206"/>
                      <a:pt x="174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585">
                <a:extLst>
                  <a:ext uri="{FF2B5EF4-FFF2-40B4-BE49-F238E27FC236}">
                    <a16:creationId xmlns:a16="http://schemas.microsoft.com/office/drawing/2014/main" id="{CF749775-6B73-49BB-8907-5D4A966D4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239" y="2522538"/>
                <a:ext cx="700088" cy="792162"/>
              </a:xfrm>
              <a:custGeom>
                <a:avLst/>
                <a:gdLst>
                  <a:gd name="T0" fmla="*/ 177 w 185"/>
                  <a:gd name="T1" fmla="*/ 210 h 210"/>
                  <a:gd name="T2" fmla="*/ 53 w 185"/>
                  <a:gd name="T3" fmla="*/ 210 h 210"/>
                  <a:gd name="T4" fmla="*/ 43 w 185"/>
                  <a:gd name="T5" fmla="*/ 201 h 210"/>
                  <a:gd name="T6" fmla="*/ 1 w 185"/>
                  <a:gd name="T7" fmla="*/ 9 h 210"/>
                  <a:gd name="T8" fmla="*/ 8 w 185"/>
                  <a:gd name="T9" fmla="*/ 0 h 210"/>
                  <a:gd name="T10" fmla="*/ 132 w 185"/>
                  <a:gd name="T11" fmla="*/ 0 h 210"/>
                  <a:gd name="T12" fmla="*/ 143 w 185"/>
                  <a:gd name="T13" fmla="*/ 9 h 210"/>
                  <a:gd name="T14" fmla="*/ 184 w 185"/>
                  <a:gd name="T15" fmla="*/ 201 h 210"/>
                  <a:gd name="T16" fmla="*/ 177 w 185"/>
                  <a:gd name="T1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10">
                    <a:moveTo>
                      <a:pt x="177" y="210"/>
                    </a:moveTo>
                    <a:cubicBezTo>
                      <a:pt x="53" y="210"/>
                      <a:pt x="53" y="210"/>
                      <a:pt x="53" y="210"/>
                    </a:cubicBezTo>
                    <a:cubicBezTo>
                      <a:pt x="49" y="210"/>
                      <a:pt x="44" y="206"/>
                      <a:pt x="43" y="20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3" y="9"/>
                    </a:cubicBezTo>
                    <a:cubicBezTo>
                      <a:pt x="184" y="201"/>
                      <a:pt x="184" y="201"/>
                      <a:pt x="184" y="201"/>
                    </a:cubicBezTo>
                    <a:cubicBezTo>
                      <a:pt x="185" y="206"/>
                      <a:pt x="182" y="210"/>
                      <a:pt x="177" y="21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586">
                <a:extLst>
                  <a:ext uri="{FF2B5EF4-FFF2-40B4-BE49-F238E27FC236}">
                    <a16:creationId xmlns:a16="http://schemas.microsoft.com/office/drawing/2014/main" id="{9ACEF0A9-6CDE-47A8-8BA1-9F69332E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552" y="2900363"/>
                <a:ext cx="292100" cy="176212"/>
              </a:xfrm>
              <a:custGeom>
                <a:avLst/>
                <a:gdLst>
                  <a:gd name="T0" fmla="*/ 68 w 77"/>
                  <a:gd name="T1" fmla="*/ 1 h 47"/>
                  <a:gd name="T2" fmla="*/ 37 w 77"/>
                  <a:gd name="T3" fmla="*/ 0 h 47"/>
                  <a:gd name="T4" fmla="*/ 26 w 77"/>
                  <a:gd name="T5" fmla="*/ 2 h 47"/>
                  <a:gd name="T6" fmla="*/ 10 w 77"/>
                  <a:gd name="T7" fmla="*/ 8 h 47"/>
                  <a:gd name="T8" fmla="*/ 3 w 77"/>
                  <a:gd name="T9" fmla="*/ 25 h 47"/>
                  <a:gd name="T10" fmla="*/ 10 w 77"/>
                  <a:gd name="T11" fmla="*/ 38 h 47"/>
                  <a:gd name="T12" fmla="*/ 25 w 77"/>
                  <a:gd name="T13" fmla="*/ 45 h 47"/>
                  <a:gd name="T14" fmla="*/ 42 w 77"/>
                  <a:gd name="T15" fmla="*/ 41 h 47"/>
                  <a:gd name="T16" fmla="*/ 77 w 77"/>
                  <a:gd name="T17" fmla="*/ 21 h 47"/>
                  <a:gd name="T18" fmla="*/ 68 w 77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47">
                    <a:moveTo>
                      <a:pt x="68" y="1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29" y="1"/>
                      <a:pt x="26" y="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3" y="11"/>
                      <a:pt x="0" y="18"/>
                      <a:pt x="3" y="2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2" y="44"/>
                      <a:pt x="19" y="47"/>
                      <a:pt x="25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75" y="38"/>
                      <a:pt x="77" y="21"/>
                    </a:cubicBezTo>
                    <a:cubicBezTo>
                      <a:pt x="68" y="1"/>
                      <a:pt x="68" y="1"/>
                      <a:pt x="68" y="1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588">
                <a:extLst>
                  <a:ext uri="{FF2B5EF4-FFF2-40B4-BE49-F238E27FC236}">
                    <a16:creationId xmlns:a16="http://schemas.microsoft.com/office/drawing/2014/main" id="{0DC1E1E0-6065-44F2-BE16-7F7BA92AD1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1872" y="2104000"/>
                <a:ext cx="671926" cy="969607"/>
              </a:xfrm>
              <a:custGeom>
                <a:avLst/>
                <a:gdLst>
                  <a:gd name="T0" fmla="*/ 119 w 169"/>
                  <a:gd name="T1" fmla="*/ 150 h 251"/>
                  <a:gd name="T2" fmla="*/ 119 w 169"/>
                  <a:gd name="T3" fmla="*/ 149 h 251"/>
                  <a:gd name="T4" fmla="*/ 119 w 169"/>
                  <a:gd name="T5" fmla="*/ 149 h 251"/>
                  <a:gd name="T6" fmla="*/ 119 w 169"/>
                  <a:gd name="T7" fmla="*/ 149 h 251"/>
                  <a:gd name="T8" fmla="*/ 119 w 169"/>
                  <a:gd name="T9" fmla="*/ 149 h 251"/>
                  <a:gd name="T10" fmla="*/ 119 w 169"/>
                  <a:gd name="T11" fmla="*/ 150 h 251"/>
                  <a:gd name="T12" fmla="*/ 119 w 169"/>
                  <a:gd name="T13" fmla="*/ 150 h 251"/>
                  <a:gd name="T14" fmla="*/ 119 w 169"/>
                  <a:gd name="T15" fmla="*/ 150 h 251"/>
                  <a:gd name="T16" fmla="*/ 99 w 169"/>
                  <a:gd name="T17" fmla="*/ 0 h 251"/>
                  <a:gd name="T18" fmla="*/ 51 w 169"/>
                  <a:gd name="T19" fmla="*/ 33 h 251"/>
                  <a:gd name="T20" fmla="*/ 73 w 169"/>
                  <a:gd name="T21" fmla="*/ 64 h 251"/>
                  <a:gd name="T22" fmla="*/ 93 w 169"/>
                  <a:gd name="T23" fmla="*/ 96 h 251"/>
                  <a:gd name="T24" fmla="*/ 109 w 169"/>
                  <a:gd name="T25" fmla="*/ 128 h 251"/>
                  <a:gd name="T26" fmla="*/ 115 w 169"/>
                  <a:gd name="T27" fmla="*/ 144 h 251"/>
                  <a:gd name="T28" fmla="*/ 117 w 169"/>
                  <a:gd name="T29" fmla="*/ 151 h 251"/>
                  <a:gd name="T30" fmla="*/ 117 w 169"/>
                  <a:gd name="T31" fmla="*/ 151 h 251"/>
                  <a:gd name="T32" fmla="*/ 117 w 169"/>
                  <a:gd name="T33" fmla="*/ 151 h 251"/>
                  <a:gd name="T34" fmla="*/ 116 w 169"/>
                  <a:gd name="T35" fmla="*/ 152 h 251"/>
                  <a:gd name="T36" fmla="*/ 104 w 169"/>
                  <a:gd name="T37" fmla="*/ 160 h 251"/>
                  <a:gd name="T38" fmla="*/ 97 w 169"/>
                  <a:gd name="T39" fmla="*/ 164 h 251"/>
                  <a:gd name="T40" fmla="*/ 71 w 169"/>
                  <a:gd name="T41" fmla="*/ 176 h 251"/>
                  <a:gd name="T42" fmla="*/ 36 w 169"/>
                  <a:gd name="T43" fmla="*/ 189 h 251"/>
                  <a:gd name="T44" fmla="*/ 0 w 169"/>
                  <a:gd name="T45" fmla="*/ 201 h 251"/>
                  <a:gd name="T46" fmla="*/ 15 w 169"/>
                  <a:gd name="T47" fmla="*/ 251 h 251"/>
                  <a:gd name="T48" fmla="*/ 53 w 169"/>
                  <a:gd name="T49" fmla="*/ 238 h 251"/>
                  <a:gd name="T50" fmla="*/ 91 w 169"/>
                  <a:gd name="T51" fmla="*/ 223 h 251"/>
                  <a:gd name="T52" fmla="*/ 129 w 169"/>
                  <a:gd name="T53" fmla="*/ 205 h 251"/>
                  <a:gd name="T54" fmla="*/ 149 w 169"/>
                  <a:gd name="T55" fmla="*/ 192 h 251"/>
                  <a:gd name="T56" fmla="*/ 160 w 169"/>
                  <a:gd name="T57" fmla="*/ 180 h 251"/>
                  <a:gd name="T58" fmla="*/ 166 w 169"/>
                  <a:gd name="T59" fmla="*/ 171 h 251"/>
                  <a:gd name="T60" fmla="*/ 167 w 169"/>
                  <a:gd name="T61" fmla="*/ 167 h 251"/>
                  <a:gd name="T62" fmla="*/ 168 w 169"/>
                  <a:gd name="T63" fmla="*/ 164 h 251"/>
                  <a:gd name="T64" fmla="*/ 169 w 169"/>
                  <a:gd name="T65" fmla="*/ 159 h 251"/>
                  <a:gd name="T66" fmla="*/ 169 w 169"/>
                  <a:gd name="T67" fmla="*/ 159 h 251"/>
                  <a:gd name="T68" fmla="*/ 169 w 169"/>
                  <a:gd name="T69" fmla="*/ 158 h 251"/>
                  <a:gd name="T70" fmla="*/ 169 w 169"/>
                  <a:gd name="T71" fmla="*/ 157 h 251"/>
                  <a:gd name="T72" fmla="*/ 169 w 169"/>
                  <a:gd name="T73" fmla="*/ 154 h 251"/>
                  <a:gd name="T74" fmla="*/ 165 w 169"/>
                  <a:gd name="T75" fmla="*/ 130 h 251"/>
                  <a:gd name="T76" fmla="*/ 158 w 169"/>
                  <a:gd name="T77" fmla="*/ 108 h 251"/>
                  <a:gd name="T78" fmla="*/ 140 w 169"/>
                  <a:gd name="T79" fmla="*/ 70 h 251"/>
                  <a:gd name="T80" fmla="*/ 120 w 169"/>
                  <a:gd name="T81" fmla="*/ 34 h 251"/>
                  <a:gd name="T82" fmla="*/ 99 w 169"/>
                  <a:gd name="T83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" h="251">
                    <a:moveTo>
                      <a:pt x="119" y="150"/>
                    </a:move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moveTo>
                      <a:pt x="99" y="0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9" y="43"/>
                      <a:pt x="66" y="54"/>
                      <a:pt x="73" y="64"/>
                    </a:cubicBezTo>
                    <a:cubicBezTo>
                      <a:pt x="80" y="74"/>
                      <a:pt x="87" y="85"/>
                      <a:pt x="93" y="96"/>
                    </a:cubicBezTo>
                    <a:cubicBezTo>
                      <a:pt x="99" y="107"/>
                      <a:pt x="105" y="117"/>
                      <a:pt x="109" y="128"/>
                    </a:cubicBezTo>
                    <a:cubicBezTo>
                      <a:pt x="112" y="133"/>
                      <a:pt x="114" y="139"/>
                      <a:pt x="115" y="144"/>
                    </a:cubicBezTo>
                    <a:cubicBezTo>
                      <a:pt x="116" y="146"/>
                      <a:pt x="117" y="149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6" y="152"/>
                    </a:cubicBezTo>
                    <a:cubicBezTo>
                      <a:pt x="113" y="154"/>
                      <a:pt x="109" y="157"/>
                      <a:pt x="104" y="160"/>
                    </a:cubicBezTo>
                    <a:cubicBezTo>
                      <a:pt x="102" y="161"/>
                      <a:pt x="99" y="163"/>
                      <a:pt x="97" y="164"/>
                    </a:cubicBezTo>
                    <a:cubicBezTo>
                      <a:pt x="89" y="168"/>
                      <a:pt x="80" y="172"/>
                      <a:pt x="71" y="176"/>
                    </a:cubicBezTo>
                    <a:cubicBezTo>
                      <a:pt x="60" y="181"/>
                      <a:pt x="48" y="185"/>
                      <a:pt x="36" y="189"/>
                    </a:cubicBezTo>
                    <a:cubicBezTo>
                      <a:pt x="24" y="193"/>
                      <a:pt x="11" y="198"/>
                      <a:pt x="0" y="20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28" y="247"/>
                      <a:pt x="40" y="242"/>
                      <a:pt x="53" y="238"/>
                    </a:cubicBezTo>
                    <a:cubicBezTo>
                      <a:pt x="66" y="233"/>
                      <a:pt x="78" y="228"/>
                      <a:pt x="91" y="223"/>
                    </a:cubicBezTo>
                    <a:cubicBezTo>
                      <a:pt x="103" y="218"/>
                      <a:pt x="116" y="212"/>
                      <a:pt x="129" y="205"/>
                    </a:cubicBezTo>
                    <a:cubicBezTo>
                      <a:pt x="135" y="201"/>
                      <a:pt x="142" y="197"/>
                      <a:pt x="149" y="192"/>
                    </a:cubicBezTo>
                    <a:cubicBezTo>
                      <a:pt x="152" y="189"/>
                      <a:pt x="156" y="186"/>
                      <a:pt x="160" y="180"/>
                    </a:cubicBezTo>
                    <a:cubicBezTo>
                      <a:pt x="162" y="178"/>
                      <a:pt x="164" y="175"/>
                      <a:pt x="166" y="171"/>
                    </a:cubicBezTo>
                    <a:cubicBezTo>
                      <a:pt x="166" y="170"/>
                      <a:pt x="167" y="169"/>
                      <a:pt x="167" y="167"/>
                    </a:cubicBezTo>
                    <a:cubicBezTo>
                      <a:pt x="167" y="166"/>
                      <a:pt x="168" y="165"/>
                      <a:pt x="168" y="164"/>
                    </a:cubicBezTo>
                    <a:cubicBezTo>
                      <a:pt x="168" y="162"/>
                      <a:pt x="169" y="161"/>
                      <a:pt x="169" y="159"/>
                    </a:cubicBezTo>
                    <a:cubicBezTo>
                      <a:pt x="169" y="159"/>
                      <a:pt x="169" y="159"/>
                      <a:pt x="169" y="159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6"/>
                      <a:pt x="169" y="155"/>
                      <a:pt x="169" y="154"/>
                    </a:cubicBezTo>
                    <a:cubicBezTo>
                      <a:pt x="169" y="144"/>
                      <a:pt x="167" y="137"/>
                      <a:pt x="165" y="130"/>
                    </a:cubicBezTo>
                    <a:cubicBezTo>
                      <a:pt x="163" y="122"/>
                      <a:pt x="161" y="115"/>
                      <a:pt x="158" y="108"/>
                    </a:cubicBezTo>
                    <a:cubicBezTo>
                      <a:pt x="153" y="95"/>
                      <a:pt x="147" y="82"/>
                      <a:pt x="140" y="70"/>
                    </a:cubicBezTo>
                    <a:cubicBezTo>
                      <a:pt x="134" y="58"/>
                      <a:pt x="127" y="46"/>
                      <a:pt x="120" y="34"/>
                    </a:cubicBezTo>
                    <a:cubicBezTo>
                      <a:pt x="113" y="22"/>
                      <a:pt x="106" y="11"/>
                      <a:pt x="99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698">
              <a:extLst>
                <a:ext uri="{FF2B5EF4-FFF2-40B4-BE49-F238E27FC236}">
                  <a16:creationId xmlns:a16="http://schemas.microsoft.com/office/drawing/2014/main" id="{B02248CF-4DC7-469C-A9BC-91D1C0403755}"/>
                </a:ext>
              </a:extLst>
            </p:cNvPr>
            <p:cNvSpPr/>
            <p:nvPr/>
          </p:nvSpPr>
          <p:spPr>
            <a:xfrm>
              <a:off x="1425000" y="3240763"/>
              <a:ext cx="1068466" cy="179105"/>
            </a:xfrm>
            <a:custGeom>
              <a:avLst/>
              <a:gdLst>
                <a:gd name="connsiteX0" fmla="*/ 0 w 1030407"/>
                <a:gd name="connsiteY0" fmla="*/ 0 h 149054"/>
                <a:gd name="connsiteX1" fmla="*/ 1030407 w 1030407"/>
                <a:gd name="connsiteY1" fmla="*/ 0 h 149054"/>
                <a:gd name="connsiteX2" fmla="*/ 1030407 w 1030407"/>
                <a:gd name="connsiteY2" fmla="*/ 149054 h 149054"/>
                <a:gd name="connsiteX3" fmla="*/ 0 w 1030407"/>
                <a:gd name="connsiteY3" fmla="*/ 149054 h 149054"/>
                <a:gd name="connsiteX4" fmla="*/ 0 w 1030407"/>
                <a:gd name="connsiteY4" fmla="*/ 0 h 149054"/>
                <a:gd name="connsiteX0" fmla="*/ 51516 w 1081923"/>
                <a:gd name="connsiteY0" fmla="*/ 0 h 149054"/>
                <a:gd name="connsiteX1" fmla="*/ 1081923 w 1081923"/>
                <a:gd name="connsiteY1" fmla="*/ 0 h 149054"/>
                <a:gd name="connsiteX2" fmla="*/ 1081923 w 1081923"/>
                <a:gd name="connsiteY2" fmla="*/ 149054 h 149054"/>
                <a:gd name="connsiteX3" fmla="*/ 0 w 1081923"/>
                <a:gd name="connsiteY3" fmla="*/ 144761 h 149054"/>
                <a:gd name="connsiteX4" fmla="*/ 51516 w 1081923"/>
                <a:gd name="connsiteY4" fmla="*/ 0 h 149054"/>
                <a:gd name="connsiteX0" fmla="*/ 47223 w 1081923"/>
                <a:gd name="connsiteY0" fmla="*/ 0 h 179105"/>
                <a:gd name="connsiteX1" fmla="*/ 1081923 w 1081923"/>
                <a:gd name="connsiteY1" fmla="*/ 30051 h 179105"/>
                <a:gd name="connsiteX2" fmla="*/ 1081923 w 1081923"/>
                <a:gd name="connsiteY2" fmla="*/ 179105 h 179105"/>
                <a:gd name="connsiteX3" fmla="*/ 0 w 1081923"/>
                <a:gd name="connsiteY3" fmla="*/ 174812 h 179105"/>
                <a:gd name="connsiteX4" fmla="*/ 47223 w 1081923"/>
                <a:gd name="connsiteY4" fmla="*/ 0 h 17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923" h="179105">
                  <a:moveTo>
                    <a:pt x="47223" y="0"/>
                  </a:moveTo>
                  <a:lnTo>
                    <a:pt x="1081923" y="30051"/>
                  </a:lnTo>
                  <a:lnTo>
                    <a:pt x="1081923" y="179105"/>
                  </a:lnTo>
                  <a:lnTo>
                    <a:pt x="0" y="174812"/>
                  </a:lnTo>
                  <a:lnTo>
                    <a:pt x="472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57E4A82-D486-4D30-931A-56887905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190" y="4420816"/>
            <a:ext cx="6163539" cy="16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7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CHARACTERISTICS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>
            <a:off x="222752" y="5798071"/>
            <a:ext cx="2891511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4" name="Google Shape;73;p16">
            <a:extLst>
              <a:ext uri="{FF2B5EF4-FFF2-40B4-BE49-F238E27FC236}">
                <a16:creationId xmlns:a16="http://schemas.microsoft.com/office/drawing/2014/main" id="{AAB904D7-D66B-477E-9716-7E7F99AD41A6}"/>
              </a:ext>
            </a:extLst>
          </p:cNvPr>
          <p:cNvSpPr/>
          <p:nvPr/>
        </p:nvSpPr>
        <p:spPr>
          <a:xfrm rot="5400000">
            <a:off x="6116830" y="1243478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5" name="Google Shape;73;p16">
            <a:extLst>
              <a:ext uri="{FF2B5EF4-FFF2-40B4-BE49-F238E27FC236}">
                <a16:creationId xmlns:a16="http://schemas.microsoft.com/office/drawing/2014/main" id="{F851BEA8-16F8-415B-A4E3-965355021E3C}"/>
              </a:ext>
            </a:extLst>
          </p:cNvPr>
          <p:cNvSpPr/>
          <p:nvPr/>
        </p:nvSpPr>
        <p:spPr>
          <a:xfrm rot="16200000">
            <a:off x="4902918" y="2093186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6" name="Google Shape;73;p16">
            <a:extLst>
              <a:ext uri="{FF2B5EF4-FFF2-40B4-BE49-F238E27FC236}">
                <a16:creationId xmlns:a16="http://schemas.microsoft.com/office/drawing/2014/main" id="{E21D9D1C-41A3-4E9A-BECF-E3DEE1A478E7}"/>
              </a:ext>
            </a:extLst>
          </p:cNvPr>
          <p:cNvSpPr/>
          <p:nvPr/>
        </p:nvSpPr>
        <p:spPr>
          <a:xfrm rot="5400000">
            <a:off x="6116830" y="3067152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96C7112-1E59-45C1-B9A7-1648B6327199}"/>
              </a:ext>
            </a:extLst>
          </p:cNvPr>
          <p:cNvGrpSpPr/>
          <p:nvPr/>
        </p:nvGrpSpPr>
        <p:grpSpPr>
          <a:xfrm>
            <a:off x="5795423" y="1599937"/>
            <a:ext cx="144000" cy="3666915"/>
            <a:chOff x="5965048" y="1901269"/>
            <a:chExt cx="144000" cy="3666915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5377577D-6705-4CDB-B322-D8F8AA1316FB}"/>
                </a:ext>
              </a:extLst>
            </p:cNvPr>
            <p:cNvSpPr/>
            <p:nvPr/>
          </p:nvSpPr>
          <p:spPr>
            <a:xfrm>
              <a:off x="6010048" y="1937741"/>
              <a:ext cx="54000" cy="3600000"/>
            </a:xfrm>
            <a:prstGeom prst="rect">
              <a:avLst/>
            </a:prstGeom>
            <a:solidFill>
              <a:srgbClr val="008D36"/>
            </a:solidFill>
            <a:ln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18DABA1-E4AA-4675-ABB7-57A617E0E6AA}"/>
                </a:ext>
              </a:extLst>
            </p:cNvPr>
            <p:cNvSpPr/>
            <p:nvPr/>
          </p:nvSpPr>
          <p:spPr>
            <a:xfrm>
              <a:off x="5965048" y="1901269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C2AA432-6EA2-4C06-8A30-EA51CA83C920}"/>
                </a:ext>
              </a:extLst>
            </p:cNvPr>
            <p:cNvSpPr/>
            <p:nvPr/>
          </p:nvSpPr>
          <p:spPr>
            <a:xfrm>
              <a:off x="5965048" y="2723260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2A6B6A2-8237-449F-813C-A3E2E0174BAD}"/>
                </a:ext>
              </a:extLst>
            </p:cNvPr>
            <p:cNvSpPr/>
            <p:nvPr/>
          </p:nvSpPr>
          <p:spPr>
            <a:xfrm>
              <a:off x="5965048" y="3710351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C9D0B0D7-85EB-424B-81AE-48211813F4D9}"/>
                </a:ext>
              </a:extLst>
            </p:cNvPr>
            <p:cNvSpPr/>
            <p:nvPr/>
          </p:nvSpPr>
          <p:spPr>
            <a:xfrm>
              <a:off x="5965048" y="4516467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4132439-11CB-425C-908E-261C7E9731BC}"/>
                </a:ext>
              </a:extLst>
            </p:cNvPr>
            <p:cNvSpPr/>
            <p:nvPr/>
          </p:nvSpPr>
          <p:spPr>
            <a:xfrm>
              <a:off x="5965048" y="5424184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4" name="Google Shape;73;p16">
            <a:extLst>
              <a:ext uri="{FF2B5EF4-FFF2-40B4-BE49-F238E27FC236}">
                <a16:creationId xmlns:a16="http://schemas.microsoft.com/office/drawing/2014/main" id="{85640B04-2C73-46B8-B64A-8B9D389F668A}"/>
              </a:ext>
            </a:extLst>
          </p:cNvPr>
          <p:cNvSpPr/>
          <p:nvPr/>
        </p:nvSpPr>
        <p:spPr>
          <a:xfrm rot="5400000">
            <a:off x="6116830" y="4775410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5" name="Google Shape;73;p16">
            <a:extLst>
              <a:ext uri="{FF2B5EF4-FFF2-40B4-BE49-F238E27FC236}">
                <a16:creationId xmlns:a16="http://schemas.microsoft.com/office/drawing/2014/main" id="{5E2FF49F-68A3-4297-A48D-D192D752084F}"/>
              </a:ext>
            </a:extLst>
          </p:cNvPr>
          <p:cNvSpPr/>
          <p:nvPr/>
        </p:nvSpPr>
        <p:spPr>
          <a:xfrm rot="16200000">
            <a:off x="4902918" y="3863929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9806F9E-AF5A-411F-9155-BFD0A2F61561}"/>
              </a:ext>
            </a:extLst>
          </p:cNvPr>
          <p:cNvSpPr txBox="1"/>
          <p:nvPr/>
        </p:nvSpPr>
        <p:spPr>
          <a:xfrm>
            <a:off x="6290347" y="1395098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4E96B91-9B8C-4B50-AB7D-FEBBD5D58E4C}"/>
              </a:ext>
            </a:extLst>
          </p:cNvPr>
          <p:cNvSpPr txBox="1"/>
          <p:nvPr/>
        </p:nvSpPr>
        <p:spPr>
          <a:xfrm>
            <a:off x="4972909" y="2226055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18E6196-5148-4C8C-A74A-BEF0238CDEB2}"/>
              </a:ext>
            </a:extLst>
          </p:cNvPr>
          <p:cNvSpPr txBox="1"/>
          <p:nvPr/>
        </p:nvSpPr>
        <p:spPr>
          <a:xfrm>
            <a:off x="6290347" y="3212424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042EB86-D0AE-4FF9-B667-EED286FCBCA6}"/>
              </a:ext>
            </a:extLst>
          </p:cNvPr>
          <p:cNvSpPr txBox="1"/>
          <p:nvPr/>
        </p:nvSpPr>
        <p:spPr>
          <a:xfrm>
            <a:off x="4972909" y="4004054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3E0524E2-FBD9-4D8D-9FE9-3B75C0F7E92D}"/>
              </a:ext>
            </a:extLst>
          </p:cNvPr>
          <p:cNvSpPr txBox="1"/>
          <p:nvPr/>
        </p:nvSpPr>
        <p:spPr>
          <a:xfrm>
            <a:off x="6290347" y="4921799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296FC05-F41C-4E1B-8E4F-91B8CF97E11B}"/>
              </a:ext>
            </a:extLst>
          </p:cNvPr>
          <p:cNvSpPr/>
          <p:nvPr/>
        </p:nvSpPr>
        <p:spPr>
          <a:xfrm>
            <a:off x="7061081" y="1292399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and non real time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7C9AEC6-715A-4478-8AF0-64D2FBA131D2}"/>
              </a:ext>
            </a:extLst>
          </p:cNvPr>
          <p:cNvSpPr/>
          <p:nvPr/>
        </p:nvSpPr>
        <p:spPr>
          <a:xfrm>
            <a:off x="583746" y="2140263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of search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0AAEFF49-9446-4DD6-8AE1-0963D383C2F0}"/>
              </a:ext>
            </a:extLst>
          </p:cNvPr>
          <p:cNvSpPr/>
          <p:nvPr/>
        </p:nvSpPr>
        <p:spPr>
          <a:xfrm>
            <a:off x="7071967" y="2764932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Normalized data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9967C90-F924-4E9D-96B8-CF7FC910A1B7}"/>
              </a:ext>
            </a:extLst>
          </p:cNvPr>
          <p:cNvSpPr/>
          <p:nvPr/>
        </p:nvSpPr>
        <p:spPr>
          <a:xfrm>
            <a:off x="7061080" y="4822487"/>
            <a:ext cx="4865484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compare multiple search interests 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3D2738C6-8B49-4788-A1F0-EB06D8DBB024}"/>
              </a:ext>
            </a:extLst>
          </p:cNvPr>
          <p:cNvSpPr/>
          <p:nvPr/>
        </p:nvSpPr>
        <p:spPr>
          <a:xfrm>
            <a:off x="583746" y="3915061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polling data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0C0A44E-92C4-44F5-AEC8-9C03136D059C}"/>
              </a:ext>
            </a:extLst>
          </p:cNvPr>
          <p:cNvSpPr/>
          <p:nvPr/>
        </p:nvSpPr>
        <p:spPr>
          <a:xfrm>
            <a:off x="7060730" y="1880304"/>
            <a:ext cx="4906619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</a:t>
            </a: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provide sample covering the last 7 days</a:t>
            </a:r>
          </a:p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 real time </a:t>
            </a: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provide sample from </a:t>
            </a:r>
            <a:r>
              <a:rPr lang="en-US" sz="1600" b="0" i="1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2004 and up to 36 hours before searching</a:t>
            </a:r>
            <a:endParaRPr lang="en-US" sz="16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A612ED8-6466-4BAA-9D2F-E895E6BB62AC}"/>
              </a:ext>
            </a:extLst>
          </p:cNvPr>
          <p:cNvSpPr/>
          <p:nvPr/>
        </p:nvSpPr>
        <p:spPr>
          <a:xfrm>
            <a:off x="7071616" y="3473033"/>
            <a:ext cx="4704588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make comparisons between terms easier.</a:t>
            </a:r>
          </a:p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 represent search interest relative to the highest point on the chart for the given region and time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AA745361-7995-4458-B91F-687FBC3D1F0E}"/>
              </a:ext>
            </a:extLst>
          </p:cNvPr>
          <p:cNvSpPr/>
          <p:nvPr/>
        </p:nvSpPr>
        <p:spPr>
          <a:xfrm>
            <a:off x="7050477" y="5141456"/>
            <a:ext cx="3748502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Compares up to 5 search interests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80B18BA-43B1-4CA5-93FD-B41B9E052177}"/>
              </a:ext>
            </a:extLst>
          </p:cNvPr>
          <p:cNvSpPr/>
          <p:nvPr/>
        </p:nvSpPr>
        <p:spPr>
          <a:xfrm>
            <a:off x="146727" y="2707127"/>
            <a:ext cx="4572389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of billions of searches per day, focus on finding insights that can be processed within minutes of a happening event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9A039F5-6FC6-4277-855E-48FCACE11333}"/>
              </a:ext>
            </a:extLst>
          </p:cNvPr>
          <p:cNvSpPr/>
          <p:nvPr/>
        </p:nvSpPr>
        <p:spPr>
          <a:xfrm>
            <a:off x="8064" y="4487638"/>
            <a:ext cx="472419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Reflects the search interest in particular topics. </a:t>
            </a:r>
          </a:p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be compared with other data before drawing a conclusion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779A40A-EA01-4654-807E-1E5780244F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r="26305" b="37246"/>
          <a:stretch/>
        </p:blipFill>
        <p:spPr>
          <a:xfrm>
            <a:off x="308720" y="-126475"/>
            <a:ext cx="1064268" cy="106741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E668217-6388-4068-9094-F85B54437056}"/>
              </a:ext>
            </a:extLst>
          </p:cNvPr>
          <p:cNvSpPr txBox="1"/>
          <p:nvPr/>
        </p:nvSpPr>
        <p:spPr>
          <a:xfrm>
            <a:off x="3121477" y="6542494"/>
            <a:ext cx="369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: https://support.google.com/trends/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29B62-AA9F-5132-8793-2EEDD1E43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776" y="4162813"/>
            <a:ext cx="2501980" cy="60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CHARACTERISTICS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>
            <a:off x="222752" y="5798071"/>
            <a:ext cx="2891511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779A40A-EA01-4654-807E-1E5780244F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r="26305" b="37246"/>
          <a:stretch/>
        </p:blipFill>
        <p:spPr>
          <a:xfrm>
            <a:off x="308720" y="-126475"/>
            <a:ext cx="1064268" cy="106741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E668217-6388-4068-9094-F85B54437056}"/>
              </a:ext>
            </a:extLst>
          </p:cNvPr>
          <p:cNvSpPr txBox="1"/>
          <p:nvPr/>
        </p:nvSpPr>
        <p:spPr>
          <a:xfrm>
            <a:off x="3121477" y="6542494"/>
            <a:ext cx="369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: https://support.google.com/trends/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DCFC-D720-BE0A-9830-3848DE45F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37" y="1693900"/>
            <a:ext cx="10067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1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Disaggregating Monthly GTI to daily GTI</a:t>
            </a: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9B1F2BFD-1A91-4D09-9E8C-2F4284CBD7C4}"/>
              </a:ext>
            </a:extLst>
          </p:cNvPr>
          <p:cNvSpPr/>
          <p:nvPr/>
        </p:nvSpPr>
        <p:spPr>
          <a:xfrm flipH="1">
            <a:off x="-530600" y="2225762"/>
            <a:ext cx="1673524" cy="3335547"/>
          </a:xfrm>
          <a:custGeom>
            <a:avLst/>
            <a:gdLst>
              <a:gd name="connsiteX0" fmla="*/ 1667774 w 1673524"/>
              <a:gd name="connsiteY0" fmla="*/ 0 h 3335547"/>
              <a:gd name="connsiteX1" fmla="*/ 1673524 w 1673524"/>
              <a:gd name="connsiteY1" fmla="*/ 290 h 3335547"/>
              <a:gd name="connsiteX2" fmla="*/ 1673524 w 1673524"/>
              <a:gd name="connsiteY2" fmla="*/ 3335258 h 3335547"/>
              <a:gd name="connsiteX3" fmla="*/ 1667795 w 1673524"/>
              <a:gd name="connsiteY3" fmla="*/ 3335547 h 3335547"/>
              <a:gd name="connsiteX4" fmla="*/ 1667754 w 1673524"/>
              <a:gd name="connsiteY4" fmla="*/ 3335547 h 3335547"/>
              <a:gd name="connsiteX5" fmla="*/ 1497254 w 1673524"/>
              <a:gd name="connsiteY5" fmla="*/ 3326938 h 3335547"/>
              <a:gd name="connsiteX6" fmla="*/ 0 w 1673524"/>
              <a:gd name="connsiteY6" fmla="*/ 1667774 h 3335547"/>
              <a:gd name="connsiteX7" fmla="*/ 1667774 w 1673524"/>
              <a:gd name="connsiteY7" fmla="*/ 0 h 333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3524" h="3335547">
                <a:moveTo>
                  <a:pt x="1667774" y="0"/>
                </a:moveTo>
                <a:lnTo>
                  <a:pt x="1673524" y="290"/>
                </a:lnTo>
                <a:lnTo>
                  <a:pt x="1673524" y="3335258"/>
                </a:lnTo>
                <a:lnTo>
                  <a:pt x="1667795" y="3335547"/>
                </a:lnTo>
                <a:lnTo>
                  <a:pt x="1667754" y="3335547"/>
                </a:lnTo>
                <a:lnTo>
                  <a:pt x="1497254" y="3326938"/>
                </a:lnTo>
                <a:cubicBezTo>
                  <a:pt x="656269" y="3241531"/>
                  <a:pt x="0" y="2531292"/>
                  <a:pt x="0" y="1667774"/>
                </a:cubicBezTo>
                <a:cubicBezTo>
                  <a:pt x="0" y="746688"/>
                  <a:pt x="746688" y="0"/>
                  <a:pt x="1667774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cxnSp>
        <p:nvCxnSpPr>
          <p:cNvPr id="201" name="直接连接符 9">
            <a:extLst>
              <a:ext uri="{FF2B5EF4-FFF2-40B4-BE49-F238E27FC236}">
                <a16:creationId xmlns:a16="http://schemas.microsoft.com/office/drawing/2014/main" id="{10B49481-D3F6-47CF-BC75-820F3614DED8}"/>
              </a:ext>
            </a:extLst>
          </p:cNvPr>
          <p:cNvCxnSpPr>
            <a:cxnSpLocks/>
            <a:stCxn id="200" idx="6"/>
          </p:cNvCxnSpPr>
          <p:nvPr/>
        </p:nvCxnSpPr>
        <p:spPr>
          <a:xfrm>
            <a:off x="1142924" y="3893536"/>
            <a:ext cx="6575047" cy="62181"/>
          </a:xfrm>
          <a:prstGeom prst="line">
            <a:avLst/>
          </a:prstGeom>
          <a:ln w="41275" cap="rnd">
            <a:solidFill>
              <a:srgbClr val="008D36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六边形 10">
            <a:extLst>
              <a:ext uri="{FF2B5EF4-FFF2-40B4-BE49-F238E27FC236}">
                <a16:creationId xmlns:a16="http://schemas.microsoft.com/office/drawing/2014/main" id="{8EF0495E-A4B2-4CC3-A9DC-C226B8428F9F}"/>
              </a:ext>
            </a:extLst>
          </p:cNvPr>
          <p:cNvSpPr/>
          <p:nvPr/>
        </p:nvSpPr>
        <p:spPr>
          <a:xfrm rot="5400000" flipV="1">
            <a:off x="2467886" y="3761879"/>
            <a:ext cx="251922" cy="217176"/>
          </a:xfrm>
          <a:prstGeom prst="hexagon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6" name="六边形 10">
            <a:extLst>
              <a:ext uri="{FF2B5EF4-FFF2-40B4-BE49-F238E27FC236}">
                <a16:creationId xmlns:a16="http://schemas.microsoft.com/office/drawing/2014/main" id="{26014585-9A12-43A0-A7CF-5D5016B5BC53}"/>
              </a:ext>
            </a:extLst>
          </p:cNvPr>
          <p:cNvSpPr/>
          <p:nvPr/>
        </p:nvSpPr>
        <p:spPr>
          <a:xfrm rot="5400000" flipV="1">
            <a:off x="4034776" y="3795351"/>
            <a:ext cx="251922" cy="217176"/>
          </a:xfrm>
          <a:prstGeom prst="hexagon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8" name="六边形 10">
            <a:extLst>
              <a:ext uri="{FF2B5EF4-FFF2-40B4-BE49-F238E27FC236}">
                <a16:creationId xmlns:a16="http://schemas.microsoft.com/office/drawing/2014/main" id="{A734E402-C23B-47D5-8CA9-CB3F683E7BD9}"/>
              </a:ext>
            </a:extLst>
          </p:cNvPr>
          <p:cNvSpPr/>
          <p:nvPr/>
        </p:nvSpPr>
        <p:spPr>
          <a:xfrm rot="5400000" flipV="1">
            <a:off x="5925107" y="3809503"/>
            <a:ext cx="251922" cy="217176"/>
          </a:xfrm>
          <a:prstGeom prst="hexagon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9" name="Google Shape;26;p5">
            <a:extLst>
              <a:ext uri="{FF2B5EF4-FFF2-40B4-BE49-F238E27FC236}">
                <a16:creationId xmlns:a16="http://schemas.microsoft.com/office/drawing/2014/main" id="{0EBDABA8-C6D4-47AE-A02F-8A609B4F79D0}"/>
              </a:ext>
            </a:extLst>
          </p:cNvPr>
          <p:cNvSpPr/>
          <p:nvPr/>
        </p:nvSpPr>
        <p:spPr>
          <a:xfrm>
            <a:off x="1228404" y="2115017"/>
            <a:ext cx="2730886" cy="41396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Retrieving monthly GTI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17" name="Google Shape;26;p5">
            <a:extLst>
              <a:ext uri="{FF2B5EF4-FFF2-40B4-BE49-F238E27FC236}">
                <a16:creationId xmlns:a16="http://schemas.microsoft.com/office/drawing/2014/main" id="{7C2F7D21-980C-4401-BCDE-F8990872CDDE}"/>
              </a:ext>
            </a:extLst>
          </p:cNvPr>
          <p:cNvSpPr/>
          <p:nvPr/>
        </p:nvSpPr>
        <p:spPr>
          <a:xfrm>
            <a:off x="4399443" y="2166769"/>
            <a:ext cx="2730886" cy="85183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converting into comparable daily  GTI over months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25" name="Google Shape;26;p5">
            <a:extLst>
              <a:ext uri="{FF2B5EF4-FFF2-40B4-BE49-F238E27FC236}">
                <a16:creationId xmlns:a16="http://schemas.microsoft.com/office/drawing/2014/main" id="{841A9F66-016E-44CA-8993-079F4942690C}"/>
              </a:ext>
            </a:extLst>
          </p:cNvPr>
          <p:cNvSpPr/>
          <p:nvPr/>
        </p:nvSpPr>
        <p:spPr>
          <a:xfrm>
            <a:off x="2903882" y="4288583"/>
            <a:ext cx="2730886" cy="41396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Retrieving daily GTI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63C8953-2105-4465-8316-A388F9067A6C}"/>
              </a:ext>
            </a:extLst>
          </p:cNvPr>
          <p:cNvSpPr/>
          <p:nvPr/>
        </p:nvSpPr>
        <p:spPr>
          <a:xfrm>
            <a:off x="2903882" y="4974792"/>
            <a:ext cx="2730886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33"/>
              </a:buClr>
            </a:pPr>
            <a:r>
              <a:rPr lang="en-US" i="1" dirty="0">
                <a:solidFill>
                  <a:schemeClr val="tx1"/>
                </a:solidFill>
              </a:rPr>
              <a:t>Retrieving daily GTI separately for each month in the period April 2012-2022</a:t>
            </a:r>
          </a:p>
        </p:txBody>
      </p:sp>
      <p:grpSp>
        <p:nvGrpSpPr>
          <p:cNvPr id="412" name="Graphic 233">
            <a:extLst>
              <a:ext uri="{FF2B5EF4-FFF2-40B4-BE49-F238E27FC236}">
                <a16:creationId xmlns:a16="http://schemas.microsoft.com/office/drawing/2014/main" id="{2208411B-87DD-4097-910E-4A12B54AAC7B}"/>
              </a:ext>
            </a:extLst>
          </p:cNvPr>
          <p:cNvGrpSpPr/>
          <p:nvPr/>
        </p:nvGrpSpPr>
        <p:grpSpPr>
          <a:xfrm>
            <a:off x="83818" y="2847540"/>
            <a:ext cx="1082236" cy="1994896"/>
            <a:chOff x="-3952066" y="2305698"/>
            <a:chExt cx="1367390" cy="2520522"/>
          </a:xfrm>
        </p:grpSpPr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C33BC9D-7AFC-4F47-B433-4016D49F57D8}"/>
                </a:ext>
              </a:extLst>
            </p:cNvPr>
            <p:cNvSpPr/>
            <p:nvPr/>
          </p:nvSpPr>
          <p:spPr>
            <a:xfrm>
              <a:off x="-3699876" y="2305698"/>
              <a:ext cx="337135" cy="359746"/>
            </a:xfrm>
            <a:custGeom>
              <a:avLst/>
              <a:gdLst>
                <a:gd name="connsiteX0" fmla="*/ 55576 w 337135"/>
                <a:gd name="connsiteY0" fmla="*/ 38879 h 359746"/>
                <a:gd name="connsiteX1" fmla="*/ 177211 w 337135"/>
                <a:gd name="connsiteY1" fmla="*/ 4113 h 359746"/>
                <a:gd name="connsiteX2" fmla="*/ 301036 w 337135"/>
                <a:gd name="connsiteY2" fmla="*/ 157275 h 359746"/>
                <a:gd name="connsiteX3" fmla="*/ 285796 w 337135"/>
                <a:gd name="connsiteY3" fmla="*/ 307293 h 359746"/>
                <a:gd name="connsiteX4" fmla="*/ 337136 w 337135"/>
                <a:gd name="connsiteY4" fmla="*/ 312056 h 359746"/>
                <a:gd name="connsiteX5" fmla="*/ 243028 w 337135"/>
                <a:gd name="connsiteY5" fmla="*/ 347394 h 359746"/>
                <a:gd name="connsiteX6" fmla="*/ 12904 w 337135"/>
                <a:gd name="connsiteY6" fmla="*/ 318057 h 359746"/>
                <a:gd name="connsiteX7" fmla="*/ 55576 w 337135"/>
                <a:gd name="connsiteY7" fmla="*/ 38879 h 35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135" h="359746">
                  <a:moveTo>
                    <a:pt x="55576" y="38879"/>
                  </a:moveTo>
                  <a:cubicBezTo>
                    <a:pt x="55576" y="38879"/>
                    <a:pt x="83199" y="-15033"/>
                    <a:pt x="177211" y="4113"/>
                  </a:cubicBezTo>
                  <a:cubicBezTo>
                    <a:pt x="271222" y="23258"/>
                    <a:pt x="308370" y="84027"/>
                    <a:pt x="301036" y="157275"/>
                  </a:cubicBezTo>
                  <a:cubicBezTo>
                    <a:pt x="293701" y="230522"/>
                    <a:pt x="270841" y="272432"/>
                    <a:pt x="285796" y="307293"/>
                  </a:cubicBezTo>
                  <a:cubicBezTo>
                    <a:pt x="293320" y="324629"/>
                    <a:pt x="337136" y="312056"/>
                    <a:pt x="337136" y="312056"/>
                  </a:cubicBezTo>
                  <a:cubicBezTo>
                    <a:pt x="337136" y="312056"/>
                    <a:pt x="316657" y="337202"/>
                    <a:pt x="243028" y="347394"/>
                  </a:cubicBezTo>
                  <a:cubicBezTo>
                    <a:pt x="164923" y="358062"/>
                    <a:pt x="58053" y="379207"/>
                    <a:pt x="12904" y="318057"/>
                  </a:cubicBezTo>
                  <a:cubicBezTo>
                    <a:pt x="-32244" y="256906"/>
                    <a:pt x="55576" y="38879"/>
                    <a:pt x="55576" y="388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AF27DA5-4AF3-442D-87C0-739C233488FC}"/>
                </a:ext>
              </a:extLst>
            </p:cNvPr>
            <p:cNvSpPr/>
            <p:nvPr/>
          </p:nvSpPr>
          <p:spPr>
            <a:xfrm>
              <a:off x="-3201006" y="4578095"/>
              <a:ext cx="102203" cy="172974"/>
            </a:xfrm>
            <a:custGeom>
              <a:avLst/>
              <a:gdLst>
                <a:gd name="connsiteX0" fmla="*/ 102203 w 102203"/>
                <a:gd name="connsiteY0" fmla="*/ 162878 h 172974"/>
                <a:gd name="connsiteX1" fmla="*/ 44958 w 102203"/>
                <a:gd name="connsiteY1" fmla="*/ 172974 h 172974"/>
                <a:gd name="connsiteX2" fmla="*/ 21431 w 102203"/>
                <a:gd name="connsiteY2" fmla="*/ 94869 h 172974"/>
                <a:gd name="connsiteX3" fmla="*/ 0 w 102203"/>
                <a:gd name="connsiteY3" fmla="*/ 23146 h 172974"/>
                <a:gd name="connsiteX4" fmla="*/ 66008 w 102203"/>
                <a:gd name="connsiteY4" fmla="*/ 0 h 172974"/>
                <a:gd name="connsiteX5" fmla="*/ 85249 w 102203"/>
                <a:gd name="connsiteY5" fmla="*/ 86201 h 172974"/>
                <a:gd name="connsiteX6" fmla="*/ 102203 w 102203"/>
                <a:gd name="connsiteY6" fmla="*/ 162878 h 17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203" h="172974">
                  <a:moveTo>
                    <a:pt x="102203" y="162878"/>
                  </a:moveTo>
                  <a:lnTo>
                    <a:pt x="44958" y="172974"/>
                  </a:lnTo>
                  <a:lnTo>
                    <a:pt x="21431" y="94869"/>
                  </a:lnTo>
                  <a:lnTo>
                    <a:pt x="0" y="23146"/>
                  </a:lnTo>
                  <a:lnTo>
                    <a:pt x="66008" y="0"/>
                  </a:lnTo>
                  <a:lnTo>
                    <a:pt x="85249" y="86201"/>
                  </a:lnTo>
                  <a:lnTo>
                    <a:pt x="102203" y="162878"/>
                  </a:lnTo>
                  <a:close/>
                </a:path>
              </a:pathLst>
            </a:custGeom>
            <a:solidFill>
              <a:srgbClr val="E48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C5C0B2A-382A-47D2-A778-5C72A1BC1EDA}"/>
                </a:ext>
              </a:extLst>
            </p:cNvPr>
            <p:cNvSpPr/>
            <p:nvPr/>
          </p:nvSpPr>
          <p:spPr>
            <a:xfrm>
              <a:off x="-3200911" y="4578571"/>
              <a:ext cx="85439" cy="95916"/>
            </a:xfrm>
            <a:custGeom>
              <a:avLst/>
              <a:gdLst>
                <a:gd name="connsiteX0" fmla="*/ 85439 w 85439"/>
                <a:gd name="connsiteY0" fmla="*/ 87535 h 95916"/>
                <a:gd name="connsiteX1" fmla="*/ 21622 w 85439"/>
                <a:gd name="connsiteY1" fmla="*/ 95917 h 95916"/>
                <a:gd name="connsiteX2" fmla="*/ 0 w 85439"/>
                <a:gd name="connsiteY2" fmla="*/ 23432 h 95916"/>
                <a:gd name="connsiteX3" fmla="*/ 66008 w 85439"/>
                <a:gd name="connsiteY3" fmla="*/ 0 h 95916"/>
                <a:gd name="connsiteX4" fmla="*/ 85439 w 85439"/>
                <a:gd name="connsiteY4" fmla="*/ 87535 h 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9" h="95916">
                  <a:moveTo>
                    <a:pt x="85439" y="87535"/>
                  </a:moveTo>
                  <a:lnTo>
                    <a:pt x="21622" y="95917"/>
                  </a:lnTo>
                  <a:lnTo>
                    <a:pt x="0" y="23432"/>
                  </a:lnTo>
                  <a:lnTo>
                    <a:pt x="66008" y="0"/>
                  </a:lnTo>
                  <a:lnTo>
                    <a:pt x="85439" y="8753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D56F998-F90E-4950-B654-23EB98A891E9}"/>
                </a:ext>
              </a:extLst>
            </p:cNvPr>
            <p:cNvSpPr/>
            <p:nvPr/>
          </p:nvSpPr>
          <p:spPr>
            <a:xfrm>
              <a:off x="-3557813" y="4599145"/>
              <a:ext cx="76390" cy="168211"/>
            </a:xfrm>
            <a:custGeom>
              <a:avLst/>
              <a:gdLst>
                <a:gd name="connsiteX0" fmla="*/ 76390 w 76390"/>
                <a:gd name="connsiteY0" fmla="*/ 168212 h 168211"/>
                <a:gd name="connsiteX1" fmla="*/ 18193 w 76390"/>
                <a:gd name="connsiteY1" fmla="*/ 168212 h 168211"/>
                <a:gd name="connsiteX2" fmla="*/ 8668 w 76390"/>
                <a:gd name="connsiteY2" fmla="*/ 86296 h 168211"/>
                <a:gd name="connsiteX3" fmla="*/ 0 w 76390"/>
                <a:gd name="connsiteY3" fmla="*/ 11430 h 168211"/>
                <a:gd name="connsiteX4" fmla="*/ 69152 w 76390"/>
                <a:gd name="connsiteY4" fmla="*/ 0 h 168211"/>
                <a:gd name="connsiteX5" fmla="*/ 73057 w 76390"/>
                <a:gd name="connsiteY5" fmla="*/ 89059 h 168211"/>
                <a:gd name="connsiteX6" fmla="*/ 76390 w 76390"/>
                <a:gd name="connsiteY6" fmla="*/ 168212 h 16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390" h="168211">
                  <a:moveTo>
                    <a:pt x="76390" y="168212"/>
                  </a:moveTo>
                  <a:lnTo>
                    <a:pt x="18193" y="168212"/>
                  </a:lnTo>
                  <a:lnTo>
                    <a:pt x="8668" y="86296"/>
                  </a:lnTo>
                  <a:lnTo>
                    <a:pt x="0" y="11430"/>
                  </a:lnTo>
                  <a:lnTo>
                    <a:pt x="69152" y="0"/>
                  </a:lnTo>
                  <a:lnTo>
                    <a:pt x="73057" y="89059"/>
                  </a:lnTo>
                  <a:lnTo>
                    <a:pt x="76390" y="168212"/>
                  </a:lnTo>
                  <a:close/>
                </a:path>
              </a:pathLst>
            </a:custGeom>
            <a:solidFill>
              <a:srgbClr val="E48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16906C8-CF27-44B6-9BEC-1843EB23E180}"/>
                </a:ext>
              </a:extLst>
            </p:cNvPr>
            <p:cNvSpPr/>
            <p:nvPr/>
          </p:nvSpPr>
          <p:spPr>
            <a:xfrm>
              <a:off x="-3557813" y="4599335"/>
              <a:ext cx="73056" cy="89534"/>
            </a:xfrm>
            <a:custGeom>
              <a:avLst/>
              <a:gdLst>
                <a:gd name="connsiteX0" fmla="*/ 73057 w 73056"/>
                <a:gd name="connsiteY0" fmla="*/ 89535 h 89534"/>
                <a:gd name="connsiteX1" fmla="*/ 8668 w 73056"/>
                <a:gd name="connsiteY1" fmla="*/ 86773 h 89534"/>
                <a:gd name="connsiteX2" fmla="*/ 0 w 73056"/>
                <a:gd name="connsiteY2" fmla="*/ 11621 h 89534"/>
                <a:gd name="connsiteX3" fmla="*/ 69152 w 73056"/>
                <a:gd name="connsiteY3" fmla="*/ 0 h 89534"/>
                <a:gd name="connsiteX4" fmla="*/ 73057 w 73056"/>
                <a:gd name="connsiteY4" fmla="*/ 89535 h 8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56" h="89534">
                  <a:moveTo>
                    <a:pt x="73057" y="89535"/>
                  </a:moveTo>
                  <a:lnTo>
                    <a:pt x="8668" y="86773"/>
                  </a:lnTo>
                  <a:lnTo>
                    <a:pt x="0" y="11621"/>
                  </a:lnTo>
                  <a:lnTo>
                    <a:pt x="69152" y="0"/>
                  </a:lnTo>
                  <a:lnTo>
                    <a:pt x="73057" y="89535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9DEAA75E-11CA-4004-9DBF-7FD5E65AAF64}"/>
                </a:ext>
              </a:extLst>
            </p:cNvPr>
            <p:cNvSpPr/>
            <p:nvPr/>
          </p:nvSpPr>
          <p:spPr>
            <a:xfrm>
              <a:off x="-3691869" y="3137533"/>
              <a:ext cx="581731" cy="1502759"/>
            </a:xfrm>
            <a:custGeom>
              <a:avLst/>
              <a:gdLst>
                <a:gd name="connsiteX0" fmla="*/ 581732 w 581731"/>
                <a:gd name="connsiteY0" fmla="*/ 1483138 h 1502759"/>
                <a:gd name="connsiteX1" fmla="*/ 487529 w 581731"/>
                <a:gd name="connsiteY1" fmla="*/ 1499711 h 1502759"/>
                <a:gd name="connsiteX2" fmla="*/ 277027 w 581731"/>
                <a:gd name="connsiteY2" fmla="*/ 805815 h 1502759"/>
                <a:gd name="connsiteX3" fmla="*/ 214448 w 581731"/>
                <a:gd name="connsiteY3" fmla="*/ 568643 h 1502759"/>
                <a:gd name="connsiteX4" fmla="*/ 217305 w 581731"/>
                <a:gd name="connsiteY4" fmla="*/ 826484 h 1502759"/>
                <a:gd name="connsiteX5" fmla="*/ 217305 w 581731"/>
                <a:gd name="connsiteY5" fmla="*/ 1502759 h 1502759"/>
                <a:gd name="connsiteX6" fmla="*/ 124532 w 581731"/>
                <a:gd name="connsiteY6" fmla="*/ 1502759 h 1502759"/>
                <a:gd name="connsiteX7" fmla="*/ 56714 w 581731"/>
                <a:gd name="connsiteY7" fmla="*/ 46387 h 1502759"/>
                <a:gd name="connsiteX8" fmla="*/ 335129 w 581731"/>
                <a:gd name="connsiteY8" fmla="*/ 0 h 1502759"/>
                <a:gd name="connsiteX9" fmla="*/ 358466 w 581731"/>
                <a:gd name="connsiteY9" fmla="*/ 156496 h 1502759"/>
                <a:gd name="connsiteX10" fmla="*/ 371039 w 581731"/>
                <a:gd name="connsiteY10" fmla="*/ 248793 h 1502759"/>
                <a:gd name="connsiteX11" fmla="*/ 479814 w 581731"/>
                <a:gd name="connsiteY11" fmla="*/ 810768 h 150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731" h="1502759">
                  <a:moveTo>
                    <a:pt x="581732" y="1483138"/>
                  </a:moveTo>
                  <a:lnTo>
                    <a:pt x="487529" y="1499711"/>
                  </a:lnTo>
                  <a:cubicBezTo>
                    <a:pt x="392279" y="1262825"/>
                    <a:pt x="324842" y="969835"/>
                    <a:pt x="277027" y="805815"/>
                  </a:cubicBezTo>
                  <a:cubicBezTo>
                    <a:pt x="251309" y="717233"/>
                    <a:pt x="229402" y="638556"/>
                    <a:pt x="214448" y="568643"/>
                  </a:cubicBezTo>
                  <a:lnTo>
                    <a:pt x="217305" y="826484"/>
                  </a:lnTo>
                  <a:lnTo>
                    <a:pt x="217305" y="1502759"/>
                  </a:lnTo>
                  <a:lnTo>
                    <a:pt x="124532" y="1502759"/>
                  </a:lnTo>
                  <a:cubicBezTo>
                    <a:pt x="-108259" y="394240"/>
                    <a:pt x="56714" y="46387"/>
                    <a:pt x="56714" y="46387"/>
                  </a:cubicBezTo>
                  <a:lnTo>
                    <a:pt x="335129" y="0"/>
                  </a:lnTo>
                  <a:cubicBezTo>
                    <a:pt x="346131" y="51635"/>
                    <a:pt x="353922" y="103899"/>
                    <a:pt x="358466" y="156496"/>
                  </a:cubicBezTo>
                  <a:lnTo>
                    <a:pt x="371039" y="248793"/>
                  </a:lnTo>
                  <a:lnTo>
                    <a:pt x="479814" y="81076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FDB5453A-19C5-4A77-8EDA-0A6DF207EE6B}"/>
                </a:ext>
              </a:extLst>
            </p:cNvPr>
            <p:cNvSpPr/>
            <p:nvPr/>
          </p:nvSpPr>
          <p:spPr>
            <a:xfrm>
              <a:off x="-3691869" y="3137533"/>
              <a:ext cx="581731" cy="1502759"/>
            </a:xfrm>
            <a:custGeom>
              <a:avLst/>
              <a:gdLst>
                <a:gd name="connsiteX0" fmla="*/ 581732 w 581731"/>
                <a:gd name="connsiteY0" fmla="*/ 1483138 h 1502759"/>
                <a:gd name="connsiteX1" fmla="*/ 487529 w 581731"/>
                <a:gd name="connsiteY1" fmla="*/ 1499711 h 1502759"/>
                <a:gd name="connsiteX2" fmla="*/ 277027 w 581731"/>
                <a:gd name="connsiteY2" fmla="*/ 805815 h 1502759"/>
                <a:gd name="connsiteX3" fmla="*/ 214448 w 581731"/>
                <a:gd name="connsiteY3" fmla="*/ 568643 h 1502759"/>
                <a:gd name="connsiteX4" fmla="*/ 217305 w 581731"/>
                <a:gd name="connsiteY4" fmla="*/ 826484 h 1502759"/>
                <a:gd name="connsiteX5" fmla="*/ 217305 w 581731"/>
                <a:gd name="connsiteY5" fmla="*/ 1502759 h 1502759"/>
                <a:gd name="connsiteX6" fmla="*/ 124532 w 581731"/>
                <a:gd name="connsiteY6" fmla="*/ 1502759 h 1502759"/>
                <a:gd name="connsiteX7" fmla="*/ 56714 w 581731"/>
                <a:gd name="connsiteY7" fmla="*/ 46387 h 1502759"/>
                <a:gd name="connsiteX8" fmla="*/ 335129 w 581731"/>
                <a:gd name="connsiteY8" fmla="*/ 0 h 1502759"/>
                <a:gd name="connsiteX9" fmla="*/ 358466 w 581731"/>
                <a:gd name="connsiteY9" fmla="*/ 156496 h 1502759"/>
                <a:gd name="connsiteX10" fmla="*/ 371039 w 581731"/>
                <a:gd name="connsiteY10" fmla="*/ 248793 h 1502759"/>
                <a:gd name="connsiteX11" fmla="*/ 479814 w 581731"/>
                <a:gd name="connsiteY11" fmla="*/ 810768 h 150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731" h="1502759">
                  <a:moveTo>
                    <a:pt x="581732" y="1483138"/>
                  </a:moveTo>
                  <a:lnTo>
                    <a:pt x="487529" y="1499711"/>
                  </a:lnTo>
                  <a:cubicBezTo>
                    <a:pt x="392279" y="1262825"/>
                    <a:pt x="324842" y="969835"/>
                    <a:pt x="277027" y="805815"/>
                  </a:cubicBezTo>
                  <a:cubicBezTo>
                    <a:pt x="251309" y="717233"/>
                    <a:pt x="229402" y="638556"/>
                    <a:pt x="214448" y="568643"/>
                  </a:cubicBezTo>
                  <a:lnTo>
                    <a:pt x="217305" y="826484"/>
                  </a:lnTo>
                  <a:lnTo>
                    <a:pt x="217305" y="1502759"/>
                  </a:lnTo>
                  <a:lnTo>
                    <a:pt x="124532" y="1502759"/>
                  </a:lnTo>
                  <a:cubicBezTo>
                    <a:pt x="-108259" y="394240"/>
                    <a:pt x="56714" y="46387"/>
                    <a:pt x="56714" y="46387"/>
                  </a:cubicBezTo>
                  <a:lnTo>
                    <a:pt x="335129" y="0"/>
                  </a:lnTo>
                  <a:cubicBezTo>
                    <a:pt x="346131" y="51635"/>
                    <a:pt x="353922" y="103899"/>
                    <a:pt x="358466" y="156496"/>
                  </a:cubicBezTo>
                  <a:lnTo>
                    <a:pt x="371039" y="248793"/>
                  </a:lnTo>
                  <a:lnTo>
                    <a:pt x="479814" y="81076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5BE7B2AD-A737-4511-A747-0D5DA55380A9}"/>
                </a:ext>
              </a:extLst>
            </p:cNvPr>
            <p:cNvSpPr/>
            <p:nvPr/>
          </p:nvSpPr>
          <p:spPr>
            <a:xfrm>
              <a:off x="-2818196" y="2552547"/>
              <a:ext cx="233520" cy="142455"/>
            </a:xfrm>
            <a:custGeom>
              <a:avLst/>
              <a:gdLst>
                <a:gd name="connsiteX0" fmla="*/ 3334 w 233520"/>
                <a:gd name="connsiteY0" fmla="*/ 81305 h 142455"/>
                <a:gd name="connsiteX1" fmla="*/ 123920 w 233520"/>
                <a:gd name="connsiteY1" fmla="*/ 27298 h 142455"/>
                <a:gd name="connsiteX2" fmla="*/ 146685 w 233520"/>
                <a:gd name="connsiteY2" fmla="*/ 1866 h 142455"/>
                <a:gd name="connsiteX3" fmla="*/ 231743 w 233520"/>
                <a:gd name="connsiteY3" fmla="*/ 6819 h 142455"/>
                <a:gd name="connsiteX4" fmla="*/ 215646 w 233520"/>
                <a:gd name="connsiteY4" fmla="*/ 72161 h 142455"/>
                <a:gd name="connsiteX5" fmla="*/ 137541 w 233520"/>
                <a:gd name="connsiteY5" fmla="*/ 65017 h 142455"/>
                <a:gd name="connsiteX6" fmla="*/ 0 w 233520"/>
                <a:gd name="connsiteY6" fmla="*/ 142455 h 14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520" h="142455">
                  <a:moveTo>
                    <a:pt x="3334" y="81305"/>
                  </a:moveTo>
                  <a:lnTo>
                    <a:pt x="123920" y="27298"/>
                  </a:lnTo>
                  <a:cubicBezTo>
                    <a:pt x="123920" y="27298"/>
                    <a:pt x="135731" y="5105"/>
                    <a:pt x="146685" y="1866"/>
                  </a:cubicBezTo>
                  <a:cubicBezTo>
                    <a:pt x="157639" y="-1372"/>
                    <a:pt x="226219" y="-801"/>
                    <a:pt x="231743" y="6819"/>
                  </a:cubicBezTo>
                  <a:cubicBezTo>
                    <a:pt x="237268" y="14439"/>
                    <a:pt x="229362" y="67112"/>
                    <a:pt x="215646" y="72161"/>
                  </a:cubicBezTo>
                  <a:cubicBezTo>
                    <a:pt x="201930" y="77209"/>
                    <a:pt x="142780" y="68160"/>
                    <a:pt x="137541" y="65017"/>
                  </a:cubicBezTo>
                  <a:lnTo>
                    <a:pt x="0" y="142455"/>
                  </a:lnTo>
                  <a:close/>
                </a:path>
              </a:pathLst>
            </a:custGeom>
            <a:solidFill>
              <a:srgbClr val="EEC1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70E7BD9-A9B9-41FD-9D0E-DFD51C5E5C36}"/>
                </a:ext>
              </a:extLst>
            </p:cNvPr>
            <p:cNvSpPr/>
            <p:nvPr/>
          </p:nvSpPr>
          <p:spPr>
            <a:xfrm>
              <a:off x="-3476088" y="3458526"/>
              <a:ext cx="61150" cy="484822"/>
            </a:xfrm>
            <a:custGeom>
              <a:avLst/>
              <a:gdLst>
                <a:gd name="connsiteX0" fmla="*/ 61150 w 61150"/>
                <a:gd name="connsiteY0" fmla="*/ 484822 h 484822"/>
                <a:gd name="connsiteX1" fmla="*/ 0 w 61150"/>
                <a:gd name="connsiteY1" fmla="*/ 247650 h 484822"/>
                <a:gd name="connsiteX2" fmla="*/ 18002 w 61150"/>
                <a:gd name="connsiteY2" fmla="*/ 0 h 484822"/>
                <a:gd name="connsiteX3" fmla="*/ 61150 w 61150"/>
                <a:gd name="connsiteY3" fmla="*/ 484822 h 48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50" h="484822">
                  <a:moveTo>
                    <a:pt x="61150" y="484822"/>
                  </a:moveTo>
                  <a:cubicBezTo>
                    <a:pt x="35433" y="396240"/>
                    <a:pt x="15430" y="317563"/>
                    <a:pt x="0" y="247650"/>
                  </a:cubicBezTo>
                  <a:cubicBezTo>
                    <a:pt x="1281" y="164821"/>
                    <a:pt x="7296" y="82144"/>
                    <a:pt x="18002" y="0"/>
                  </a:cubicBezTo>
                  <a:cubicBezTo>
                    <a:pt x="18002" y="0"/>
                    <a:pt x="58960" y="319469"/>
                    <a:pt x="61150" y="48482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1E24C50-AB92-4726-B446-EDCCF252F34E}"/>
                </a:ext>
              </a:extLst>
            </p:cNvPr>
            <p:cNvSpPr/>
            <p:nvPr/>
          </p:nvSpPr>
          <p:spPr>
            <a:xfrm>
              <a:off x="-3947875" y="3610824"/>
              <a:ext cx="290096" cy="211809"/>
            </a:xfrm>
            <a:custGeom>
              <a:avLst/>
              <a:gdLst>
                <a:gd name="connsiteX0" fmla="*/ 234710 w 290096"/>
                <a:gd name="connsiteY0" fmla="*/ 197 h 211809"/>
                <a:gd name="connsiteX1" fmla="*/ 7443 w 290096"/>
                <a:gd name="connsiteY1" fmla="*/ 47156 h 211809"/>
                <a:gd name="connsiteX2" fmla="*/ 233 w 290096"/>
                <a:gd name="connsiteY2" fmla="*/ 58538 h 211809"/>
                <a:gd name="connsiteX3" fmla="*/ 395 w 290096"/>
                <a:gd name="connsiteY3" fmla="*/ 59157 h 211809"/>
                <a:gd name="connsiteX4" fmla="*/ 45829 w 290096"/>
                <a:gd name="connsiteY4" fmla="*/ 205271 h 211809"/>
                <a:gd name="connsiteX5" fmla="*/ 56592 w 290096"/>
                <a:gd name="connsiteY5" fmla="*/ 211653 h 211809"/>
                <a:gd name="connsiteX6" fmla="*/ 282525 w 290096"/>
                <a:gd name="connsiteY6" fmla="*/ 168218 h 211809"/>
                <a:gd name="connsiteX7" fmla="*/ 289892 w 290096"/>
                <a:gd name="connsiteY7" fmla="*/ 156941 h 211809"/>
                <a:gd name="connsiteX8" fmla="*/ 289764 w 290096"/>
                <a:gd name="connsiteY8" fmla="*/ 156407 h 211809"/>
                <a:gd name="connsiteX9" fmla="*/ 245663 w 290096"/>
                <a:gd name="connsiteY9" fmla="*/ 6484 h 211809"/>
                <a:gd name="connsiteX10" fmla="*/ 234710 w 290096"/>
                <a:gd name="connsiteY10" fmla="*/ 197 h 21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096" h="211809">
                  <a:moveTo>
                    <a:pt x="234710" y="197"/>
                  </a:moveTo>
                  <a:lnTo>
                    <a:pt x="7443" y="47156"/>
                  </a:lnTo>
                  <a:cubicBezTo>
                    <a:pt x="2310" y="48308"/>
                    <a:pt x="-918" y="53404"/>
                    <a:pt x="233" y="58538"/>
                  </a:cubicBezTo>
                  <a:cubicBezTo>
                    <a:pt x="279" y="58748"/>
                    <a:pt x="334" y="58948"/>
                    <a:pt x="395" y="59157"/>
                  </a:cubicBezTo>
                  <a:lnTo>
                    <a:pt x="45829" y="205271"/>
                  </a:lnTo>
                  <a:cubicBezTo>
                    <a:pt x="47321" y="209786"/>
                    <a:pt x="51914" y="212510"/>
                    <a:pt x="56592" y="211653"/>
                  </a:cubicBezTo>
                  <a:lnTo>
                    <a:pt x="282525" y="168218"/>
                  </a:lnTo>
                  <a:cubicBezTo>
                    <a:pt x="287673" y="167142"/>
                    <a:pt x="290972" y="162094"/>
                    <a:pt x="289892" y="156941"/>
                  </a:cubicBezTo>
                  <a:cubicBezTo>
                    <a:pt x="289855" y="156760"/>
                    <a:pt x="289812" y="156588"/>
                    <a:pt x="289764" y="156407"/>
                  </a:cubicBezTo>
                  <a:lnTo>
                    <a:pt x="245663" y="6484"/>
                  </a:lnTo>
                  <a:cubicBezTo>
                    <a:pt x="244126" y="1921"/>
                    <a:pt x="239424" y="-774"/>
                    <a:pt x="234710" y="197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DFD26AE-834E-41C2-A410-D28E2DFC7FC0}"/>
                </a:ext>
              </a:extLst>
            </p:cNvPr>
            <p:cNvSpPr/>
            <p:nvPr/>
          </p:nvSpPr>
          <p:spPr>
            <a:xfrm>
              <a:off x="-3947875" y="3610824"/>
              <a:ext cx="290096" cy="211809"/>
            </a:xfrm>
            <a:custGeom>
              <a:avLst/>
              <a:gdLst>
                <a:gd name="connsiteX0" fmla="*/ 234710 w 290096"/>
                <a:gd name="connsiteY0" fmla="*/ 197 h 211809"/>
                <a:gd name="connsiteX1" fmla="*/ 7443 w 290096"/>
                <a:gd name="connsiteY1" fmla="*/ 47156 h 211809"/>
                <a:gd name="connsiteX2" fmla="*/ 233 w 290096"/>
                <a:gd name="connsiteY2" fmla="*/ 58538 h 211809"/>
                <a:gd name="connsiteX3" fmla="*/ 395 w 290096"/>
                <a:gd name="connsiteY3" fmla="*/ 59157 h 211809"/>
                <a:gd name="connsiteX4" fmla="*/ 45829 w 290096"/>
                <a:gd name="connsiteY4" fmla="*/ 205271 h 211809"/>
                <a:gd name="connsiteX5" fmla="*/ 56592 w 290096"/>
                <a:gd name="connsiteY5" fmla="*/ 211653 h 211809"/>
                <a:gd name="connsiteX6" fmla="*/ 282525 w 290096"/>
                <a:gd name="connsiteY6" fmla="*/ 168218 h 211809"/>
                <a:gd name="connsiteX7" fmla="*/ 289892 w 290096"/>
                <a:gd name="connsiteY7" fmla="*/ 156941 h 211809"/>
                <a:gd name="connsiteX8" fmla="*/ 289764 w 290096"/>
                <a:gd name="connsiteY8" fmla="*/ 156407 h 211809"/>
                <a:gd name="connsiteX9" fmla="*/ 245663 w 290096"/>
                <a:gd name="connsiteY9" fmla="*/ 6484 h 211809"/>
                <a:gd name="connsiteX10" fmla="*/ 234710 w 290096"/>
                <a:gd name="connsiteY10" fmla="*/ 197 h 21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096" h="211809">
                  <a:moveTo>
                    <a:pt x="234710" y="197"/>
                  </a:moveTo>
                  <a:lnTo>
                    <a:pt x="7443" y="47156"/>
                  </a:lnTo>
                  <a:cubicBezTo>
                    <a:pt x="2310" y="48308"/>
                    <a:pt x="-918" y="53404"/>
                    <a:pt x="233" y="58538"/>
                  </a:cubicBezTo>
                  <a:cubicBezTo>
                    <a:pt x="279" y="58748"/>
                    <a:pt x="334" y="58948"/>
                    <a:pt x="395" y="59157"/>
                  </a:cubicBezTo>
                  <a:lnTo>
                    <a:pt x="45829" y="205271"/>
                  </a:lnTo>
                  <a:cubicBezTo>
                    <a:pt x="47321" y="209786"/>
                    <a:pt x="51914" y="212510"/>
                    <a:pt x="56592" y="211653"/>
                  </a:cubicBezTo>
                  <a:lnTo>
                    <a:pt x="282525" y="168218"/>
                  </a:lnTo>
                  <a:cubicBezTo>
                    <a:pt x="287673" y="167142"/>
                    <a:pt x="290972" y="162094"/>
                    <a:pt x="289892" y="156941"/>
                  </a:cubicBezTo>
                  <a:cubicBezTo>
                    <a:pt x="289855" y="156760"/>
                    <a:pt x="289812" y="156588"/>
                    <a:pt x="289764" y="156407"/>
                  </a:cubicBezTo>
                  <a:lnTo>
                    <a:pt x="245663" y="6484"/>
                  </a:lnTo>
                  <a:cubicBezTo>
                    <a:pt x="244126" y="1921"/>
                    <a:pt x="239424" y="-774"/>
                    <a:pt x="234710" y="19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DCD6427-F422-4BF5-AA7A-9493C3DC5BD2}"/>
                </a:ext>
              </a:extLst>
            </p:cNvPr>
            <p:cNvSpPr/>
            <p:nvPr/>
          </p:nvSpPr>
          <p:spPr>
            <a:xfrm>
              <a:off x="-3952066" y="3616461"/>
              <a:ext cx="290217" cy="212168"/>
            </a:xfrm>
            <a:custGeom>
              <a:avLst/>
              <a:gdLst>
                <a:gd name="connsiteX0" fmla="*/ 234710 w 290217"/>
                <a:gd name="connsiteY0" fmla="*/ 180 h 212168"/>
                <a:gd name="connsiteX1" fmla="*/ 7443 w 290217"/>
                <a:gd name="connsiteY1" fmla="*/ 47234 h 212168"/>
                <a:gd name="connsiteX2" fmla="*/ 233 w 290217"/>
                <a:gd name="connsiteY2" fmla="*/ 58616 h 212168"/>
                <a:gd name="connsiteX3" fmla="*/ 395 w 290217"/>
                <a:gd name="connsiteY3" fmla="*/ 59235 h 212168"/>
                <a:gd name="connsiteX4" fmla="*/ 45829 w 290217"/>
                <a:gd name="connsiteY4" fmla="*/ 205539 h 212168"/>
                <a:gd name="connsiteX5" fmla="*/ 56592 w 290217"/>
                <a:gd name="connsiteY5" fmla="*/ 212016 h 212168"/>
                <a:gd name="connsiteX6" fmla="*/ 282620 w 290217"/>
                <a:gd name="connsiteY6" fmla="*/ 168582 h 212168"/>
                <a:gd name="connsiteX7" fmla="*/ 290018 w 290217"/>
                <a:gd name="connsiteY7" fmla="*/ 157324 h 212168"/>
                <a:gd name="connsiteX8" fmla="*/ 289859 w 290217"/>
                <a:gd name="connsiteY8" fmla="*/ 156676 h 212168"/>
                <a:gd name="connsiteX9" fmla="*/ 245663 w 290217"/>
                <a:gd name="connsiteY9" fmla="*/ 6753 h 212168"/>
                <a:gd name="connsiteX10" fmla="*/ 234710 w 290217"/>
                <a:gd name="connsiteY10" fmla="*/ 180 h 2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217" h="212168">
                  <a:moveTo>
                    <a:pt x="234710" y="180"/>
                  </a:moveTo>
                  <a:lnTo>
                    <a:pt x="7443" y="47234"/>
                  </a:lnTo>
                  <a:cubicBezTo>
                    <a:pt x="2310" y="48386"/>
                    <a:pt x="-918" y="53482"/>
                    <a:pt x="233" y="58616"/>
                  </a:cubicBezTo>
                  <a:cubicBezTo>
                    <a:pt x="279" y="58826"/>
                    <a:pt x="334" y="59026"/>
                    <a:pt x="395" y="59235"/>
                  </a:cubicBezTo>
                  <a:lnTo>
                    <a:pt x="45829" y="205539"/>
                  </a:lnTo>
                  <a:cubicBezTo>
                    <a:pt x="47282" y="210092"/>
                    <a:pt x="51888" y="212864"/>
                    <a:pt x="56592" y="212016"/>
                  </a:cubicBezTo>
                  <a:lnTo>
                    <a:pt x="282620" y="168582"/>
                  </a:lnTo>
                  <a:cubicBezTo>
                    <a:pt x="287772" y="167515"/>
                    <a:pt x="291083" y="162477"/>
                    <a:pt x="290018" y="157324"/>
                  </a:cubicBezTo>
                  <a:cubicBezTo>
                    <a:pt x="289973" y="157105"/>
                    <a:pt x="289919" y="156886"/>
                    <a:pt x="289859" y="156676"/>
                  </a:cubicBezTo>
                  <a:lnTo>
                    <a:pt x="245663" y="6753"/>
                  </a:lnTo>
                  <a:cubicBezTo>
                    <a:pt x="244240" y="2076"/>
                    <a:pt x="239506" y="-763"/>
                    <a:pt x="234710" y="18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56D94D2D-006F-4A64-A8FD-AA7B752A10B0}"/>
                </a:ext>
              </a:extLst>
            </p:cNvPr>
            <p:cNvSpPr/>
            <p:nvPr/>
          </p:nvSpPr>
          <p:spPr>
            <a:xfrm>
              <a:off x="-3952066" y="3616461"/>
              <a:ext cx="290217" cy="212168"/>
            </a:xfrm>
            <a:custGeom>
              <a:avLst/>
              <a:gdLst>
                <a:gd name="connsiteX0" fmla="*/ 234710 w 290217"/>
                <a:gd name="connsiteY0" fmla="*/ 180 h 212168"/>
                <a:gd name="connsiteX1" fmla="*/ 7443 w 290217"/>
                <a:gd name="connsiteY1" fmla="*/ 47234 h 212168"/>
                <a:gd name="connsiteX2" fmla="*/ 233 w 290217"/>
                <a:gd name="connsiteY2" fmla="*/ 58616 h 212168"/>
                <a:gd name="connsiteX3" fmla="*/ 395 w 290217"/>
                <a:gd name="connsiteY3" fmla="*/ 59235 h 212168"/>
                <a:gd name="connsiteX4" fmla="*/ 45829 w 290217"/>
                <a:gd name="connsiteY4" fmla="*/ 205539 h 212168"/>
                <a:gd name="connsiteX5" fmla="*/ 56592 w 290217"/>
                <a:gd name="connsiteY5" fmla="*/ 212016 h 212168"/>
                <a:gd name="connsiteX6" fmla="*/ 282620 w 290217"/>
                <a:gd name="connsiteY6" fmla="*/ 168582 h 212168"/>
                <a:gd name="connsiteX7" fmla="*/ 290018 w 290217"/>
                <a:gd name="connsiteY7" fmla="*/ 157324 h 212168"/>
                <a:gd name="connsiteX8" fmla="*/ 289859 w 290217"/>
                <a:gd name="connsiteY8" fmla="*/ 156676 h 212168"/>
                <a:gd name="connsiteX9" fmla="*/ 245663 w 290217"/>
                <a:gd name="connsiteY9" fmla="*/ 6753 h 212168"/>
                <a:gd name="connsiteX10" fmla="*/ 234710 w 290217"/>
                <a:gd name="connsiteY10" fmla="*/ 180 h 2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217" h="212168">
                  <a:moveTo>
                    <a:pt x="234710" y="180"/>
                  </a:moveTo>
                  <a:lnTo>
                    <a:pt x="7443" y="47234"/>
                  </a:lnTo>
                  <a:cubicBezTo>
                    <a:pt x="2310" y="48386"/>
                    <a:pt x="-918" y="53482"/>
                    <a:pt x="233" y="58616"/>
                  </a:cubicBezTo>
                  <a:cubicBezTo>
                    <a:pt x="279" y="58826"/>
                    <a:pt x="334" y="59026"/>
                    <a:pt x="395" y="59235"/>
                  </a:cubicBezTo>
                  <a:lnTo>
                    <a:pt x="45829" y="205539"/>
                  </a:lnTo>
                  <a:cubicBezTo>
                    <a:pt x="47282" y="210092"/>
                    <a:pt x="51888" y="212864"/>
                    <a:pt x="56592" y="212016"/>
                  </a:cubicBezTo>
                  <a:lnTo>
                    <a:pt x="282620" y="168582"/>
                  </a:lnTo>
                  <a:cubicBezTo>
                    <a:pt x="287772" y="167515"/>
                    <a:pt x="291083" y="162477"/>
                    <a:pt x="290018" y="157324"/>
                  </a:cubicBezTo>
                  <a:cubicBezTo>
                    <a:pt x="289973" y="157105"/>
                    <a:pt x="289919" y="156886"/>
                    <a:pt x="289859" y="156676"/>
                  </a:cubicBezTo>
                  <a:lnTo>
                    <a:pt x="245663" y="6753"/>
                  </a:lnTo>
                  <a:cubicBezTo>
                    <a:pt x="244240" y="2076"/>
                    <a:pt x="239506" y="-763"/>
                    <a:pt x="234710" y="180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AA0F431-5E52-4131-924F-646259FBD66C}"/>
                </a:ext>
              </a:extLst>
            </p:cNvPr>
            <p:cNvSpPr/>
            <p:nvPr/>
          </p:nvSpPr>
          <p:spPr>
            <a:xfrm>
              <a:off x="-3829877" y="3698836"/>
              <a:ext cx="45022" cy="45540"/>
            </a:xfrm>
            <a:custGeom>
              <a:avLst/>
              <a:gdLst>
                <a:gd name="connsiteX0" fmla="*/ 27844 w 45022"/>
                <a:gd name="connsiteY0" fmla="*/ 44963 h 45540"/>
                <a:gd name="connsiteX1" fmla="*/ 578 w 45022"/>
                <a:gd name="connsiteY1" fmla="*/ 27847 h 45540"/>
                <a:gd name="connsiteX2" fmla="*/ 17696 w 45022"/>
                <a:gd name="connsiteY2" fmla="*/ 577 h 45540"/>
                <a:gd name="connsiteX3" fmla="*/ 44962 w 45022"/>
                <a:gd name="connsiteY3" fmla="*/ 17693 h 45540"/>
                <a:gd name="connsiteX4" fmla="*/ 44989 w 45022"/>
                <a:gd name="connsiteY4" fmla="*/ 17817 h 45540"/>
                <a:gd name="connsiteX5" fmla="*/ 44989 w 45022"/>
                <a:gd name="connsiteY5" fmla="*/ 18674 h 45540"/>
                <a:gd name="connsiteX6" fmla="*/ 31178 w 45022"/>
                <a:gd name="connsiteY6" fmla="*/ 43820 h 45540"/>
                <a:gd name="connsiteX7" fmla="*/ 27844 w 45022"/>
                <a:gd name="connsiteY7" fmla="*/ 44963 h 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22" h="45540">
                  <a:moveTo>
                    <a:pt x="27844" y="44963"/>
                  </a:moveTo>
                  <a:cubicBezTo>
                    <a:pt x="15587" y="47764"/>
                    <a:pt x="3380" y="40106"/>
                    <a:pt x="578" y="27847"/>
                  </a:cubicBezTo>
                  <a:cubicBezTo>
                    <a:pt x="-2225" y="15588"/>
                    <a:pt x="5439" y="3377"/>
                    <a:pt x="17696" y="577"/>
                  </a:cubicBezTo>
                  <a:cubicBezTo>
                    <a:pt x="29952" y="-2224"/>
                    <a:pt x="42159" y="5444"/>
                    <a:pt x="44962" y="17693"/>
                  </a:cubicBezTo>
                  <a:cubicBezTo>
                    <a:pt x="44971" y="17741"/>
                    <a:pt x="44980" y="17779"/>
                    <a:pt x="44989" y="17817"/>
                  </a:cubicBezTo>
                  <a:cubicBezTo>
                    <a:pt x="45034" y="18103"/>
                    <a:pt x="45034" y="18389"/>
                    <a:pt x="44989" y="18674"/>
                  </a:cubicBezTo>
                  <a:cubicBezTo>
                    <a:pt x="34966" y="22675"/>
                    <a:pt x="29178" y="33219"/>
                    <a:pt x="31178" y="43820"/>
                  </a:cubicBezTo>
                  <a:cubicBezTo>
                    <a:pt x="30095" y="44278"/>
                    <a:pt x="28980" y="44658"/>
                    <a:pt x="27844" y="4496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2CAD2E03-09C7-4434-94C8-B3CA0946FDBE}"/>
                </a:ext>
              </a:extLst>
            </p:cNvPr>
            <p:cNvSpPr/>
            <p:nvPr/>
          </p:nvSpPr>
          <p:spPr>
            <a:xfrm>
              <a:off x="-3888997" y="3444620"/>
              <a:ext cx="113446" cy="251917"/>
            </a:xfrm>
            <a:custGeom>
              <a:avLst/>
              <a:gdLst>
                <a:gd name="connsiteX0" fmla="*/ 59627 w 113446"/>
                <a:gd name="connsiteY0" fmla="*/ 13526 h 251917"/>
                <a:gd name="connsiteX1" fmla="*/ 92202 w 113446"/>
                <a:gd name="connsiteY1" fmla="*/ 141541 h 251917"/>
                <a:gd name="connsiteX2" fmla="*/ 113347 w 113446"/>
                <a:gd name="connsiteY2" fmla="*/ 168307 h 251917"/>
                <a:gd name="connsiteX3" fmla="*/ 94297 w 113446"/>
                <a:gd name="connsiteY3" fmla="*/ 251270 h 251917"/>
                <a:gd name="connsiteX4" fmla="*/ 32671 w 113446"/>
                <a:gd name="connsiteY4" fmla="*/ 224219 h 251917"/>
                <a:gd name="connsiteX5" fmla="*/ 53150 w 113446"/>
                <a:gd name="connsiteY5" fmla="*/ 148019 h 251917"/>
                <a:gd name="connsiteX6" fmla="*/ 0 w 113446"/>
                <a:gd name="connsiteY6" fmla="*/ 0 h 25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46" h="251917">
                  <a:moveTo>
                    <a:pt x="59627" y="13526"/>
                  </a:moveTo>
                  <a:lnTo>
                    <a:pt x="92202" y="141541"/>
                  </a:lnTo>
                  <a:cubicBezTo>
                    <a:pt x="92202" y="141541"/>
                    <a:pt x="112014" y="156972"/>
                    <a:pt x="113347" y="168307"/>
                  </a:cubicBezTo>
                  <a:cubicBezTo>
                    <a:pt x="114681" y="179641"/>
                    <a:pt x="102299" y="247079"/>
                    <a:pt x="94297" y="251270"/>
                  </a:cubicBezTo>
                  <a:cubicBezTo>
                    <a:pt x="86297" y="255461"/>
                    <a:pt x="35338" y="238506"/>
                    <a:pt x="32671" y="224219"/>
                  </a:cubicBezTo>
                  <a:cubicBezTo>
                    <a:pt x="30004" y="209931"/>
                    <a:pt x="49244" y="153067"/>
                    <a:pt x="53150" y="1480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C1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A6BB086-B8DC-425E-B914-784084866987}"/>
                </a:ext>
              </a:extLst>
            </p:cNvPr>
            <p:cNvSpPr/>
            <p:nvPr/>
          </p:nvSpPr>
          <p:spPr>
            <a:xfrm>
              <a:off x="-3727643" y="2689261"/>
              <a:ext cx="434816" cy="804182"/>
            </a:xfrm>
            <a:custGeom>
              <a:avLst/>
              <a:gdLst>
                <a:gd name="connsiteX0" fmla="*/ 377666 w 434816"/>
                <a:gd name="connsiteY0" fmla="*/ 431509 h 804182"/>
                <a:gd name="connsiteX1" fmla="*/ 378809 w 434816"/>
                <a:gd name="connsiteY1" fmla="*/ 66511 h 804182"/>
                <a:gd name="connsiteX2" fmla="*/ 364141 w 434816"/>
                <a:gd name="connsiteY2" fmla="*/ 5741 h 804182"/>
                <a:gd name="connsiteX3" fmla="*/ 245364 w 434816"/>
                <a:gd name="connsiteY3" fmla="*/ 26 h 804182"/>
                <a:gd name="connsiteX4" fmla="*/ 117824 w 434816"/>
                <a:gd name="connsiteY4" fmla="*/ 13456 h 804182"/>
                <a:gd name="connsiteX5" fmla="*/ 0 w 434816"/>
                <a:gd name="connsiteY5" fmla="*/ 42031 h 804182"/>
                <a:gd name="connsiteX6" fmla="*/ 17717 w 434816"/>
                <a:gd name="connsiteY6" fmla="*/ 94324 h 804182"/>
                <a:gd name="connsiteX7" fmla="*/ 36767 w 434816"/>
                <a:gd name="connsiteY7" fmla="*/ 154903 h 804182"/>
                <a:gd name="connsiteX8" fmla="*/ 63056 w 434816"/>
                <a:gd name="connsiteY8" fmla="*/ 247581 h 804182"/>
                <a:gd name="connsiteX9" fmla="*/ 93631 w 434816"/>
                <a:gd name="connsiteY9" fmla="*/ 455512 h 804182"/>
                <a:gd name="connsiteX10" fmla="*/ 10097 w 434816"/>
                <a:gd name="connsiteY10" fmla="*/ 772218 h 804182"/>
                <a:gd name="connsiteX11" fmla="*/ 270796 w 434816"/>
                <a:gd name="connsiteY11" fmla="*/ 802984 h 804182"/>
                <a:gd name="connsiteX12" fmla="*/ 434816 w 434816"/>
                <a:gd name="connsiteY12" fmla="*/ 756311 h 8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16" h="804182">
                  <a:moveTo>
                    <a:pt x="377666" y="431509"/>
                  </a:moveTo>
                  <a:cubicBezTo>
                    <a:pt x="389096" y="231484"/>
                    <a:pt x="383953" y="121470"/>
                    <a:pt x="378809" y="66511"/>
                  </a:cubicBezTo>
                  <a:cubicBezTo>
                    <a:pt x="373094" y="7932"/>
                    <a:pt x="364141" y="5741"/>
                    <a:pt x="364141" y="5741"/>
                  </a:cubicBezTo>
                  <a:cubicBezTo>
                    <a:pt x="364141" y="5741"/>
                    <a:pt x="300609" y="-450"/>
                    <a:pt x="245364" y="26"/>
                  </a:cubicBezTo>
                  <a:cubicBezTo>
                    <a:pt x="202584" y="1445"/>
                    <a:pt x="159962" y="5941"/>
                    <a:pt x="117824" y="13456"/>
                  </a:cubicBezTo>
                  <a:cubicBezTo>
                    <a:pt x="77910" y="20114"/>
                    <a:pt x="38532" y="29668"/>
                    <a:pt x="0" y="42031"/>
                  </a:cubicBezTo>
                  <a:cubicBezTo>
                    <a:pt x="6477" y="60415"/>
                    <a:pt x="12287" y="77845"/>
                    <a:pt x="17717" y="94324"/>
                  </a:cubicBezTo>
                  <a:cubicBezTo>
                    <a:pt x="24956" y="116041"/>
                    <a:pt x="31433" y="136138"/>
                    <a:pt x="36767" y="154903"/>
                  </a:cubicBezTo>
                  <a:cubicBezTo>
                    <a:pt x="47720" y="189955"/>
                    <a:pt x="55817" y="220339"/>
                    <a:pt x="63056" y="247581"/>
                  </a:cubicBezTo>
                  <a:cubicBezTo>
                    <a:pt x="80449" y="315637"/>
                    <a:pt x="90696" y="385331"/>
                    <a:pt x="93631" y="455512"/>
                  </a:cubicBezTo>
                  <a:cubicBezTo>
                    <a:pt x="93631" y="455512"/>
                    <a:pt x="23717" y="638201"/>
                    <a:pt x="10097" y="772218"/>
                  </a:cubicBezTo>
                  <a:cubicBezTo>
                    <a:pt x="10097" y="772218"/>
                    <a:pt x="197072" y="811461"/>
                    <a:pt x="270796" y="802984"/>
                  </a:cubicBezTo>
                  <a:cubicBezTo>
                    <a:pt x="327327" y="794925"/>
                    <a:pt x="382505" y="779219"/>
                    <a:pt x="434816" y="75631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073E36C-2C13-4793-8082-D0DD18E07F2D}"/>
                </a:ext>
              </a:extLst>
            </p:cNvPr>
            <p:cNvSpPr/>
            <p:nvPr/>
          </p:nvSpPr>
          <p:spPr>
            <a:xfrm>
              <a:off x="-3727643" y="2689261"/>
              <a:ext cx="434816" cy="804182"/>
            </a:xfrm>
            <a:custGeom>
              <a:avLst/>
              <a:gdLst>
                <a:gd name="connsiteX0" fmla="*/ 377666 w 434816"/>
                <a:gd name="connsiteY0" fmla="*/ 431509 h 804182"/>
                <a:gd name="connsiteX1" fmla="*/ 378809 w 434816"/>
                <a:gd name="connsiteY1" fmla="*/ 66511 h 804182"/>
                <a:gd name="connsiteX2" fmla="*/ 364141 w 434816"/>
                <a:gd name="connsiteY2" fmla="*/ 5741 h 804182"/>
                <a:gd name="connsiteX3" fmla="*/ 245364 w 434816"/>
                <a:gd name="connsiteY3" fmla="*/ 26 h 804182"/>
                <a:gd name="connsiteX4" fmla="*/ 117824 w 434816"/>
                <a:gd name="connsiteY4" fmla="*/ 13456 h 804182"/>
                <a:gd name="connsiteX5" fmla="*/ 0 w 434816"/>
                <a:gd name="connsiteY5" fmla="*/ 42031 h 804182"/>
                <a:gd name="connsiteX6" fmla="*/ 17717 w 434816"/>
                <a:gd name="connsiteY6" fmla="*/ 94324 h 804182"/>
                <a:gd name="connsiteX7" fmla="*/ 36767 w 434816"/>
                <a:gd name="connsiteY7" fmla="*/ 154903 h 804182"/>
                <a:gd name="connsiteX8" fmla="*/ 63056 w 434816"/>
                <a:gd name="connsiteY8" fmla="*/ 247581 h 804182"/>
                <a:gd name="connsiteX9" fmla="*/ 93631 w 434816"/>
                <a:gd name="connsiteY9" fmla="*/ 455512 h 804182"/>
                <a:gd name="connsiteX10" fmla="*/ 10097 w 434816"/>
                <a:gd name="connsiteY10" fmla="*/ 772218 h 804182"/>
                <a:gd name="connsiteX11" fmla="*/ 270796 w 434816"/>
                <a:gd name="connsiteY11" fmla="*/ 802984 h 804182"/>
                <a:gd name="connsiteX12" fmla="*/ 434816 w 434816"/>
                <a:gd name="connsiteY12" fmla="*/ 756311 h 8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16" h="804182">
                  <a:moveTo>
                    <a:pt x="377666" y="431509"/>
                  </a:moveTo>
                  <a:cubicBezTo>
                    <a:pt x="389096" y="231484"/>
                    <a:pt x="383953" y="121470"/>
                    <a:pt x="378809" y="66511"/>
                  </a:cubicBezTo>
                  <a:cubicBezTo>
                    <a:pt x="373094" y="7932"/>
                    <a:pt x="364141" y="5741"/>
                    <a:pt x="364141" y="5741"/>
                  </a:cubicBezTo>
                  <a:cubicBezTo>
                    <a:pt x="364141" y="5741"/>
                    <a:pt x="300609" y="-450"/>
                    <a:pt x="245364" y="26"/>
                  </a:cubicBezTo>
                  <a:cubicBezTo>
                    <a:pt x="202584" y="1445"/>
                    <a:pt x="159962" y="5941"/>
                    <a:pt x="117824" y="13456"/>
                  </a:cubicBezTo>
                  <a:cubicBezTo>
                    <a:pt x="77910" y="20114"/>
                    <a:pt x="38532" y="29668"/>
                    <a:pt x="0" y="42031"/>
                  </a:cubicBezTo>
                  <a:cubicBezTo>
                    <a:pt x="6477" y="60415"/>
                    <a:pt x="12287" y="77845"/>
                    <a:pt x="17717" y="94324"/>
                  </a:cubicBezTo>
                  <a:cubicBezTo>
                    <a:pt x="24956" y="116041"/>
                    <a:pt x="31433" y="136138"/>
                    <a:pt x="36767" y="154903"/>
                  </a:cubicBezTo>
                  <a:cubicBezTo>
                    <a:pt x="47720" y="189955"/>
                    <a:pt x="55817" y="220339"/>
                    <a:pt x="63056" y="247581"/>
                  </a:cubicBezTo>
                  <a:cubicBezTo>
                    <a:pt x="80449" y="315637"/>
                    <a:pt x="90696" y="385331"/>
                    <a:pt x="93631" y="455512"/>
                  </a:cubicBezTo>
                  <a:cubicBezTo>
                    <a:pt x="93631" y="455512"/>
                    <a:pt x="23717" y="638201"/>
                    <a:pt x="10097" y="772218"/>
                  </a:cubicBezTo>
                  <a:cubicBezTo>
                    <a:pt x="10097" y="772218"/>
                    <a:pt x="197072" y="811461"/>
                    <a:pt x="270796" y="802984"/>
                  </a:cubicBezTo>
                  <a:cubicBezTo>
                    <a:pt x="327327" y="794925"/>
                    <a:pt x="382505" y="779219"/>
                    <a:pt x="434816" y="756311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9CBD9FAC-9999-44B6-A502-877ABE4F422B}"/>
                </a:ext>
              </a:extLst>
            </p:cNvPr>
            <p:cNvSpPr/>
            <p:nvPr/>
          </p:nvSpPr>
          <p:spPr>
            <a:xfrm>
              <a:off x="-3596866" y="2598419"/>
              <a:ext cx="133880" cy="209740"/>
            </a:xfrm>
            <a:custGeom>
              <a:avLst/>
              <a:gdLst>
                <a:gd name="connsiteX0" fmla="*/ 111348 w 133880"/>
                <a:gd name="connsiteY0" fmla="*/ 102584 h 209740"/>
                <a:gd name="connsiteX1" fmla="*/ 102775 w 133880"/>
                <a:gd name="connsiteY1" fmla="*/ 98869 h 209740"/>
                <a:gd name="connsiteX2" fmla="*/ 88583 w 133880"/>
                <a:gd name="connsiteY2" fmla="*/ 51244 h 209740"/>
                <a:gd name="connsiteX3" fmla="*/ 91917 w 133880"/>
                <a:gd name="connsiteY3" fmla="*/ 15716 h 209740"/>
                <a:gd name="connsiteX4" fmla="*/ 7621 w 133880"/>
                <a:gd name="connsiteY4" fmla="*/ 0 h 209740"/>
                <a:gd name="connsiteX5" fmla="*/ 12383 w 133880"/>
                <a:gd name="connsiteY5" fmla="*/ 98774 h 209740"/>
                <a:gd name="connsiteX6" fmla="*/ 96 w 133880"/>
                <a:gd name="connsiteY6" fmla="*/ 114490 h 209740"/>
                <a:gd name="connsiteX7" fmla="*/ 111062 w 133880"/>
                <a:gd name="connsiteY7" fmla="*/ 209740 h 209740"/>
                <a:gd name="connsiteX8" fmla="*/ 111348 w 133880"/>
                <a:gd name="connsiteY8" fmla="*/ 102584 h 20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80" h="209740">
                  <a:moveTo>
                    <a:pt x="111348" y="102584"/>
                  </a:moveTo>
                  <a:cubicBezTo>
                    <a:pt x="108601" y="101108"/>
                    <a:pt x="105733" y="99860"/>
                    <a:pt x="102775" y="98869"/>
                  </a:cubicBezTo>
                  <a:cubicBezTo>
                    <a:pt x="96203" y="93726"/>
                    <a:pt x="88202" y="81248"/>
                    <a:pt x="88583" y="51244"/>
                  </a:cubicBezTo>
                  <a:cubicBezTo>
                    <a:pt x="88886" y="39338"/>
                    <a:pt x="90000" y="27470"/>
                    <a:pt x="91917" y="15716"/>
                  </a:cubicBezTo>
                  <a:lnTo>
                    <a:pt x="7621" y="0"/>
                  </a:lnTo>
                  <a:cubicBezTo>
                    <a:pt x="7621" y="0"/>
                    <a:pt x="36196" y="57150"/>
                    <a:pt x="12383" y="98774"/>
                  </a:cubicBezTo>
                  <a:cubicBezTo>
                    <a:pt x="4192" y="102489"/>
                    <a:pt x="-761" y="107633"/>
                    <a:pt x="96" y="114490"/>
                  </a:cubicBezTo>
                  <a:cubicBezTo>
                    <a:pt x="6478" y="163259"/>
                    <a:pt x="111062" y="209740"/>
                    <a:pt x="111062" y="209740"/>
                  </a:cubicBezTo>
                  <a:cubicBezTo>
                    <a:pt x="111062" y="209740"/>
                    <a:pt x="162211" y="130492"/>
                    <a:pt x="111348" y="102584"/>
                  </a:cubicBezTo>
                  <a:close/>
                </a:path>
              </a:pathLst>
            </a:custGeom>
            <a:solidFill>
              <a:srgbClr val="EEC1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A5E907C-1337-4BCB-A26E-F0E9D02BDC41}"/>
                </a:ext>
              </a:extLst>
            </p:cNvPr>
            <p:cNvSpPr/>
            <p:nvPr/>
          </p:nvSpPr>
          <p:spPr>
            <a:xfrm>
              <a:off x="-3589245" y="2598133"/>
              <a:ext cx="84296" cy="51244"/>
            </a:xfrm>
            <a:custGeom>
              <a:avLst/>
              <a:gdLst>
                <a:gd name="connsiteX0" fmla="*/ 84296 w 84296"/>
                <a:gd name="connsiteY0" fmla="*/ 15716 h 51244"/>
                <a:gd name="connsiteX1" fmla="*/ 80963 w 84296"/>
                <a:gd name="connsiteY1" fmla="*/ 51244 h 51244"/>
                <a:gd name="connsiteX2" fmla="*/ 0 w 84296"/>
                <a:gd name="connsiteY2" fmla="*/ 0 h 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296" h="51244">
                  <a:moveTo>
                    <a:pt x="84296" y="15716"/>
                  </a:moveTo>
                  <a:cubicBezTo>
                    <a:pt x="82379" y="27470"/>
                    <a:pt x="81265" y="39338"/>
                    <a:pt x="80963" y="51244"/>
                  </a:cubicBezTo>
                  <a:cubicBezTo>
                    <a:pt x="23813" y="5124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06572CF-F2D5-4000-9577-EF1185A330DD}"/>
                </a:ext>
              </a:extLst>
            </p:cNvPr>
            <p:cNvSpPr/>
            <p:nvPr/>
          </p:nvSpPr>
          <p:spPr>
            <a:xfrm>
              <a:off x="-3639236" y="2378009"/>
              <a:ext cx="199431" cy="258386"/>
            </a:xfrm>
            <a:custGeom>
              <a:avLst/>
              <a:gdLst>
                <a:gd name="connsiteX0" fmla="*/ 87710 w 199431"/>
                <a:gd name="connsiteY0" fmla="*/ 287 h 258386"/>
                <a:gd name="connsiteX1" fmla="*/ 196105 w 199431"/>
                <a:gd name="connsiteY1" fmla="*/ 109348 h 258386"/>
                <a:gd name="connsiteX2" fmla="*/ 98092 w 199431"/>
                <a:gd name="connsiteY2" fmla="*/ 256319 h 258386"/>
                <a:gd name="connsiteX3" fmla="*/ 87710 w 199431"/>
                <a:gd name="connsiteY3" fmla="*/ 287 h 2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431" h="258386">
                  <a:moveTo>
                    <a:pt x="87710" y="287"/>
                  </a:moveTo>
                  <a:cubicBezTo>
                    <a:pt x="160957" y="-3714"/>
                    <a:pt x="186675" y="34196"/>
                    <a:pt x="196105" y="109348"/>
                  </a:cubicBezTo>
                  <a:cubicBezTo>
                    <a:pt x="208011" y="203360"/>
                    <a:pt x="190771" y="271273"/>
                    <a:pt x="98092" y="256319"/>
                  </a:cubicBezTo>
                  <a:cubicBezTo>
                    <a:pt x="-27733" y="235840"/>
                    <a:pt x="-33924" y="6954"/>
                    <a:pt x="87710" y="287"/>
                  </a:cubicBezTo>
                  <a:close/>
                </a:path>
              </a:pathLst>
            </a:custGeom>
            <a:solidFill>
              <a:srgbClr val="EEC1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6EE2A81-D0BD-444B-80CB-E83F39831270}"/>
                </a:ext>
              </a:extLst>
            </p:cNvPr>
            <p:cNvSpPr/>
            <p:nvPr/>
          </p:nvSpPr>
          <p:spPr>
            <a:xfrm>
              <a:off x="-3490661" y="2485928"/>
              <a:ext cx="22955" cy="38756"/>
            </a:xfrm>
            <a:custGeom>
              <a:avLst/>
              <a:gdLst>
                <a:gd name="connsiteX0" fmla="*/ 0 w 22955"/>
                <a:gd name="connsiteY0" fmla="*/ 0 h 38756"/>
                <a:gd name="connsiteX1" fmla="*/ 22955 w 22955"/>
                <a:gd name="connsiteY1" fmla="*/ 29146 h 38756"/>
                <a:gd name="connsiteX2" fmla="*/ 3905 w 22955"/>
                <a:gd name="connsiteY2" fmla="*/ 38671 h 3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55" h="38756">
                  <a:moveTo>
                    <a:pt x="0" y="0"/>
                  </a:moveTo>
                  <a:cubicBezTo>
                    <a:pt x="6465" y="10592"/>
                    <a:pt x="14171" y="20383"/>
                    <a:pt x="22955" y="29146"/>
                  </a:cubicBezTo>
                  <a:cubicBezTo>
                    <a:pt x="18936" y="35681"/>
                    <a:pt x="11550" y="39376"/>
                    <a:pt x="3905" y="38671"/>
                  </a:cubicBezTo>
                  <a:close/>
                </a:path>
              </a:pathLst>
            </a:custGeom>
            <a:solidFill>
              <a:srgbClr val="D482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BDB8EAE-27A2-4B02-8F5C-679F9F9AF33B}"/>
                </a:ext>
              </a:extLst>
            </p:cNvPr>
            <p:cNvSpPr/>
            <p:nvPr/>
          </p:nvSpPr>
          <p:spPr>
            <a:xfrm>
              <a:off x="-3550340" y="2472190"/>
              <a:ext cx="14529" cy="21847"/>
            </a:xfrm>
            <a:custGeom>
              <a:avLst/>
              <a:gdLst>
                <a:gd name="connsiteX0" fmla="*/ 14530 w 14529"/>
                <a:gd name="connsiteY0" fmla="*/ 10404 h 21847"/>
                <a:gd name="connsiteX1" fmla="*/ 8148 w 14529"/>
                <a:gd name="connsiteY1" fmla="*/ 21834 h 21847"/>
                <a:gd name="connsiteX2" fmla="*/ 52 w 14529"/>
                <a:gd name="connsiteY2" fmla="*/ 11547 h 21847"/>
                <a:gd name="connsiteX3" fmla="*/ 6434 w 14529"/>
                <a:gd name="connsiteY3" fmla="*/ 22 h 21847"/>
                <a:gd name="connsiteX4" fmla="*/ 14530 w 14529"/>
                <a:gd name="connsiteY4" fmla="*/ 10404 h 2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9" h="21847">
                  <a:moveTo>
                    <a:pt x="14530" y="10404"/>
                  </a:moveTo>
                  <a:cubicBezTo>
                    <a:pt x="14530" y="16405"/>
                    <a:pt x="12149" y="21549"/>
                    <a:pt x="8148" y="21834"/>
                  </a:cubicBezTo>
                  <a:cubicBezTo>
                    <a:pt x="4148" y="22120"/>
                    <a:pt x="528" y="17548"/>
                    <a:pt x="52" y="11547"/>
                  </a:cubicBezTo>
                  <a:cubicBezTo>
                    <a:pt x="-424" y="5547"/>
                    <a:pt x="2433" y="403"/>
                    <a:pt x="6434" y="22"/>
                  </a:cubicBezTo>
                  <a:cubicBezTo>
                    <a:pt x="10434" y="-359"/>
                    <a:pt x="14054" y="4213"/>
                    <a:pt x="14530" y="1040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5A754082-F750-4BCF-91B6-8B4FD2CBA2B1}"/>
                </a:ext>
              </a:extLst>
            </p:cNvPr>
            <p:cNvSpPr/>
            <p:nvPr/>
          </p:nvSpPr>
          <p:spPr>
            <a:xfrm>
              <a:off x="-3545525" y="2466307"/>
              <a:ext cx="12668" cy="7600"/>
            </a:xfrm>
            <a:custGeom>
              <a:avLst/>
              <a:gdLst>
                <a:gd name="connsiteX0" fmla="*/ 0 w 12668"/>
                <a:gd name="connsiteY0" fmla="*/ 6191 h 7600"/>
                <a:gd name="connsiteX1" fmla="*/ 12668 w 12668"/>
                <a:gd name="connsiteY1" fmla="*/ 0 h 7600"/>
                <a:gd name="connsiteX2" fmla="*/ 0 w 12668"/>
                <a:gd name="connsiteY2" fmla="*/ 6191 h 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68" h="7600">
                  <a:moveTo>
                    <a:pt x="0" y="6191"/>
                  </a:moveTo>
                  <a:lnTo>
                    <a:pt x="12668" y="0"/>
                  </a:lnTo>
                  <a:cubicBezTo>
                    <a:pt x="12668" y="0"/>
                    <a:pt x="6763" y="11525"/>
                    <a:pt x="0" y="6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92C8F83-1BFB-4AAA-BF5A-7FF30E354FAF}"/>
                </a:ext>
              </a:extLst>
            </p:cNvPr>
            <p:cNvSpPr/>
            <p:nvPr/>
          </p:nvSpPr>
          <p:spPr>
            <a:xfrm>
              <a:off x="-3475759" y="2464960"/>
              <a:ext cx="14529" cy="21742"/>
            </a:xfrm>
            <a:custGeom>
              <a:avLst/>
              <a:gdLst>
                <a:gd name="connsiteX0" fmla="*/ 14530 w 14529"/>
                <a:gd name="connsiteY0" fmla="*/ 10300 h 21742"/>
                <a:gd name="connsiteX1" fmla="*/ 8148 w 14529"/>
                <a:gd name="connsiteY1" fmla="*/ 21730 h 21742"/>
                <a:gd name="connsiteX2" fmla="*/ 52 w 14529"/>
                <a:gd name="connsiteY2" fmla="*/ 11443 h 21742"/>
                <a:gd name="connsiteX3" fmla="*/ 6434 w 14529"/>
                <a:gd name="connsiteY3" fmla="*/ 13 h 21742"/>
                <a:gd name="connsiteX4" fmla="*/ 14530 w 14529"/>
                <a:gd name="connsiteY4" fmla="*/ 10300 h 2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9" h="21742">
                  <a:moveTo>
                    <a:pt x="14530" y="10300"/>
                  </a:moveTo>
                  <a:cubicBezTo>
                    <a:pt x="14530" y="16301"/>
                    <a:pt x="12149" y="21444"/>
                    <a:pt x="8148" y="21730"/>
                  </a:cubicBezTo>
                  <a:cubicBezTo>
                    <a:pt x="4148" y="22016"/>
                    <a:pt x="528" y="17443"/>
                    <a:pt x="52" y="11443"/>
                  </a:cubicBezTo>
                  <a:cubicBezTo>
                    <a:pt x="-424" y="5442"/>
                    <a:pt x="2433" y="298"/>
                    <a:pt x="6434" y="13"/>
                  </a:cubicBezTo>
                  <a:cubicBezTo>
                    <a:pt x="10434" y="-273"/>
                    <a:pt x="14054" y="4299"/>
                    <a:pt x="14530" y="1030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DD2CD95-52B5-4F3A-8382-83CF96FA4FCC}"/>
                </a:ext>
              </a:extLst>
            </p:cNvPr>
            <p:cNvSpPr/>
            <p:nvPr/>
          </p:nvSpPr>
          <p:spPr>
            <a:xfrm>
              <a:off x="-3470944" y="2459258"/>
              <a:ext cx="12668" cy="7549"/>
            </a:xfrm>
            <a:custGeom>
              <a:avLst/>
              <a:gdLst>
                <a:gd name="connsiteX0" fmla="*/ 0 w 12668"/>
                <a:gd name="connsiteY0" fmla="*/ 6096 h 7549"/>
                <a:gd name="connsiteX1" fmla="*/ 12668 w 12668"/>
                <a:gd name="connsiteY1" fmla="*/ 0 h 7549"/>
                <a:gd name="connsiteX2" fmla="*/ 0 w 12668"/>
                <a:gd name="connsiteY2" fmla="*/ 6096 h 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68" h="7549">
                  <a:moveTo>
                    <a:pt x="0" y="6096"/>
                  </a:moveTo>
                  <a:lnTo>
                    <a:pt x="12668" y="0"/>
                  </a:lnTo>
                  <a:cubicBezTo>
                    <a:pt x="12668" y="0"/>
                    <a:pt x="6953" y="11525"/>
                    <a:pt x="0" y="609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405AF69-2DC4-46A1-A56D-576A4F08CB2A}"/>
                </a:ext>
              </a:extLst>
            </p:cNvPr>
            <p:cNvSpPr/>
            <p:nvPr/>
          </p:nvSpPr>
          <p:spPr>
            <a:xfrm>
              <a:off x="-3573737" y="2428458"/>
              <a:ext cx="37950" cy="19465"/>
            </a:xfrm>
            <a:custGeom>
              <a:avLst/>
              <a:gdLst>
                <a:gd name="connsiteX0" fmla="*/ 3256 w 37950"/>
                <a:gd name="connsiteY0" fmla="*/ 19466 h 19465"/>
                <a:gd name="connsiteX1" fmla="*/ 1351 w 37950"/>
                <a:gd name="connsiteY1" fmla="*/ 18799 h 19465"/>
                <a:gd name="connsiteX2" fmla="*/ 589 w 37950"/>
                <a:gd name="connsiteY2" fmla="*/ 14227 h 19465"/>
                <a:gd name="connsiteX3" fmla="*/ 34974 w 37950"/>
                <a:gd name="connsiteY3" fmla="*/ 130 h 19465"/>
                <a:gd name="connsiteX4" fmla="*/ 37946 w 37950"/>
                <a:gd name="connsiteY4" fmla="*/ 3435 h 19465"/>
                <a:gd name="connsiteX5" fmla="*/ 37927 w 37950"/>
                <a:gd name="connsiteY5" fmla="*/ 3654 h 19465"/>
                <a:gd name="connsiteX6" fmla="*/ 34809 w 37950"/>
                <a:gd name="connsiteY6" fmla="*/ 6626 h 19465"/>
                <a:gd name="connsiteX7" fmla="*/ 34498 w 37950"/>
                <a:gd name="connsiteY7" fmla="*/ 6607 h 19465"/>
                <a:gd name="connsiteX8" fmla="*/ 5923 w 37950"/>
                <a:gd name="connsiteY8" fmla="*/ 18132 h 19465"/>
                <a:gd name="connsiteX9" fmla="*/ 3256 w 37950"/>
                <a:gd name="connsiteY9" fmla="*/ 19466 h 1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50" h="19465">
                  <a:moveTo>
                    <a:pt x="3256" y="19466"/>
                  </a:moveTo>
                  <a:cubicBezTo>
                    <a:pt x="2563" y="19475"/>
                    <a:pt x="1888" y="19237"/>
                    <a:pt x="1351" y="18799"/>
                  </a:cubicBezTo>
                  <a:cubicBezTo>
                    <a:pt x="-94" y="17732"/>
                    <a:pt x="-431" y="15703"/>
                    <a:pt x="589" y="14227"/>
                  </a:cubicBezTo>
                  <a:cubicBezTo>
                    <a:pt x="9155" y="4321"/>
                    <a:pt x="21922" y="-908"/>
                    <a:pt x="34974" y="130"/>
                  </a:cubicBezTo>
                  <a:cubicBezTo>
                    <a:pt x="36708" y="225"/>
                    <a:pt x="38038" y="1701"/>
                    <a:pt x="37946" y="3435"/>
                  </a:cubicBezTo>
                  <a:cubicBezTo>
                    <a:pt x="37942" y="3511"/>
                    <a:pt x="37936" y="3578"/>
                    <a:pt x="37927" y="3654"/>
                  </a:cubicBezTo>
                  <a:cubicBezTo>
                    <a:pt x="37888" y="5340"/>
                    <a:pt x="36492" y="6674"/>
                    <a:pt x="34809" y="6626"/>
                  </a:cubicBezTo>
                  <a:cubicBezTo>
                    <a:pt x="34705" y="6626"/>
                    <a:pt x="34601" y="6616"/>
                    <a:pt x="34498" y="6607"/>
                  </a:cubicBezTo>
                  <a:cubicBezTo>
                    <a:pt x="23712" y="5873"/>
                    <a:pt x="13184" y="10122"/>
                    <a:pt x="5923" y="18132"/>
                  </a:cubicBezTo>
                  <a:cubicBezTo>
                    <a:pt x="5293" y="18970"/>
                    <a:pt x="4306" y="19466"/>
                    <a:pt x="3256" y="1946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10B0CD31-0273-4862-AE99-6A4A51CE5F5F}"/>
                </a:ext>
              </a:extLst>
            </p:cNvPr>
            <p:cNvSpPr/>
            <p:nvPr/>
          </p:nvSpPr>
          <p:spPr>
            <a:xfrm>
              <a:off x="-3489535" y="2421473"/>
              <a:ext cx="36226" cy="12549"/>
            </a:xfrm>
            <a:custGeom>
              <a:avLst/>
              <a:gdLst>
                <a:gd name="connsiteX0" fmla="*/ 32783 w 36226"/>
                <a:gd name="connsiteY0" fmla="*/ 12068 h 12549"/>
                <a:gd name="connsiteX1" fmla="*/ 31164 w 36226"/>
                <a:gd name="connsiteY1" fmla="*/ 12068 h 12549"/>
                <a:gd name="connsiteX2" fmla="*/ 4589 w 36226"/>
                <a:gd name="connsiteY2" fmla="*/ 7877 h 12549"/>
                <a:gd name="connsiteX3" fmla="*/ 342 w 36226"/>
                <a:gd name="connsiteY3" fmla="*/ 6162 h 12549"/>
                <a:gd name="connsiteX4" fmla="*/ 303 w 36226"/>
                <a:gd name="connsiteY4" fmla="*/ 6067 h 12549"/>
                <a:gd name="connsiteX5" fmla="*/ 1726 w 36226"/>
                <a:gd name="connsiteY5" fmla="*/ 2000 h 12549"/>
                <a:gd name="connsiteX6" fmla="*/ 2017 w 36226"/>
                <a:gd name="connsiteY6" fmla="*/ 1876 h 12549"/>
                <a:gd name="connsiteX7" fmla="*/ 34497 w 36226"/>
                <a:gd name="connsiteY7" fmla="*/ 6448 h 12549"/>
                <a:gd name="connsiteX8" fmla="*/ 35850 w 36226"/>
                <a:gd name="connsiteY8" fmla="*/ 10820 h 12549"/>
                <a:gd name="connsiteX9" fmla="*/ 32783 w 36226"/>
                <a:gd name="connsiteY9" fmla="*/ 12544 h 1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26" h="12549">
                  <a:moveTo>
                    <a:pt x="32783" y="12068"/>
                  </a:moveTo>
                  <a:cubicBezTo>
                    <a:pt x="32250" y="12201"/>
                    <a:pt x="31697" y="12201"/>
                    <a:pt x="31164" y="12068"/>
                  </a:cubicBezTo>
                  <a:cubicBezTo>
                    <a:pt x="23410" y="6696"/>
                    <a:pt x="13623" y="5153"/>
                    <a:pt x="4589" y="7877"/>
                  </a:cubicBezTo>
                  <a:cubicBezTo>
                    <a:pt x="2943" y="8572"/>
                    <a:pt x="1041" y="7810"/>
                    <a:pt x="342" y="6162"/>
                  </a:cubicBezTo>
                  <a:cubicBezTo>
                    <a:pt x="328" y="6134"/>
                    <a:pt x="315" y="6096"/>
                    <a:pt x="303" y="6067"/>
                  </a:cubicBezTo>
                  <a:cubicBezTo>
                    <a:pt x="-428" y="4553"/>
                    <a:pt x="209" y="2733"/>
                    <a:pt x="1726" y="2000"/>
                  </a:cubicBezTo>
                  <a:cubicBezTo>
                    <a:pt x="1821" y="1952"/>
                    <a:pt x="1918" y="1914"/>
                    <a:pt x="2017" y="1876"/>
                  </a:cubicBezTo>
                  <a:cubicBezTo>
                    <a:pt x="12964" y="-1753"/>
                    <a:pt x="24972" y="-58"/>
                    <a:pt x="34497" y="6448"/>
                  </a:cubicBezTo>
                  <a:cubicBezTo>
                    <a:pt x="36079" y="7286"/>
                    <a:pt x="36688" y="9239"/>
                    <a:pt x="35850" y="10820"/>
                  </a:cubicBezTo>
                  <a:cubicBezTo>
                    <a:pt x="35250" y="11953"/>
                    <a:pt x="34050" y="12620"/>
                    <a:pt x="32783" y="125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832B15EA-A116-4549-9B07-EE08BB55181B}"/>
                </a:ext>
              </a:extLst>
            </p:cNvPr>
            <p:cNvSpPr/>
            <p:nvPr/>
          </p:nvSpPr>
          <p:spPr>
            <a:xfrm>
              <a:off x="-3660415" y="2349917"/>
              <a:ext cx="216304" cy="239547"/>
            </a:xfrm>
            <a:custGeom>
              <a:avLst/>
              <a:gdLst>
                <a:gd name="connsiteX0" fmla="*/ 35927 w 216304"/>
                <a:gd name="connsiteY0" fmla="*/ 156204 h 239547"/>
                <a:gd name="connsiteX1" fmla="*/ 59073 w 216304"/>
                <a:gd name="connsiteY1" fmla="*/ 48000 h 239547"/>
                <a:gd name="connsiteX2" fmla="*/ 216236 w 216304"/>
                <a:gd name="connsiteY2" fmla="*/ 127724 h 239547"/>
                <a:gd name="connsiteX3" fmla="*/ 97173 w 216304"/>
                <a:gd name="connsiteY3" fmla="*/ 89 h 239547"/>
                <a:gd name="connsiteX4" fmla="*/ 49548 w 216304"/>
                <a:gd name="connsiteY4" fmla="*/ 239548 h 239547"/>
                <a:gd name="connsiteX5" fmla="*/ 35927 w 216304"/>
                <a:gd name="connsiteY5" fmla="*/ 156204 h 23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304" h="239547">
                  <a:moveTo>
                    <a:pt x="35927" y="156204"/>
                  </a:moveTo>
                  <a:cubicBezTo>
                    <a:pt x="35927" y="156204"/>
                    <a:pt x="66788" y="94196"/>
                    <a:pt x="59073" y="48000"/>
                  </a:cubicBezTo>
                  <a:cubicBezTo>
                    <a:pt x="59073" y="48000"/>
                    <a:pt x="200996" y="-19246"/>
                    <a:pt x="216236" y="127724"/>
                  </a:cubicBezTo>
                  <a:cubicBezTo>
                    <a:pt x="216236" y="127724"/>
                    <a:pt x="223189" y="-3911"/>
                    <a:pt x="97173" y="89"/>
                  </a:cubicBezTo>
                  <a:cubicBezTo>
                    <a:pt x="-28843" y="4090"/>
                    <a:pt x="-18270" y="188208"/>
                    <a:pt x="49548" y="239548"/>
                  </a:cubicBezTo>
                  <a:cubicBezTo>
                    <a:pt x="49453" y="239548"/>
                    <a:pt x="16877" y="194971"/>
                    <a:pt x="35927" y="15620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F3DCBB-E41E-46C0-9087-03C264A05168}"/>
                </a:ext>
              </a:extLst>
            </p:cNvPr>
            <p:cNvSpPr/>
            <p:nvPr/>
          </p:nvSpPr>
          <p:spPr>
            <a:xfrm>
              <a:off x="-3665348" y="2492887"/>
              <a:ext cx="54001" cy="59491"/>
            </a:xfrm>
            <a:custGeom>
              <a:avLst/>
              <a:gdLst>
                <a:gd name="connsiteX0" fmla="*/ 53338 w 54001"/>
                <a:gd name="connsiteY0" fmla="*/ 27807 h 59491"/>
                <a:gd name="connsiteX1" fmla="*/ 17143 w 54001"/>
                <a:gd name="connsiteY1" fmla="*/ 280 h 59491"/>
                <a:gd name="connsiteX2" fmla="*/ 43432 w 54001"/>
                <a:gd name="connsiteY2" fmla="*/ 59335 h 59491"/>
                <a:gd name="connsiteX3" fmla="*/ 53338 w 54001"/>
                <a:gd name="connsiteY3" fmla="*/ 27807 h 5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1" h="59491">
                  <a:moveTo>
                    <a:pt x="53338" y="27807"/>
                  </a:moveTo>
                  <a:cubicBezTo>
                    <a:pt x="50875" y="10253"/>
                    <a:pt x="34718" y="-2035"/>
                    <a:pt x="17143" y="280"/>
                  </a:cubicBezTo>
                  <a:cubicBezTo>
                    <a:pt x="-5431" y="3995"/>
                    <a:pt x="-13718" y="51239"/>
                    <a:pt x="43432" y="59335"/>
                  </a:cubicBezTo>
                  <a:cubicBezTo>
                    <a:pt x="51528" y="60764"/>
                    <a:pt x="55719" y="52572"/>
                    <a:pt x="53338" y="27807"/>
                  </a:cubicBezTo>
                  <a:close/>
                </a:path>
              </a:pathLst>
            </a:custGeom>
            <a:solidFill>
              <a:srgbClr val="EEC1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14D51205-3154-4314-87B5-37BFF4DDF921}"/>
                </a:ext>
              </a:extLst>
            </p:cNvPr>
            <p:cNvSpPr/>
            <p:nvPr/>
          </p:nvSpPr>
          <p:spPr>
            <a:xfrm>
              <a:off x="-3546984" y="2547287"/>
              <a:ext cx="49074" cy="23654"/>
            </a:xfrm>
            <a:custGeom>
              <a:avLst/>
              <a:gdLst>
                <a:gd name="connsiteX0" fmla="*/ 42988 w 49074"/>
                <a:gd name="connsiteY0" fmla="*/ 23605 h 23654"/>
                <a:gd name="connsiteX1" fmla="*/ 887 w 49074"/>
                <a:gd name="connsiteY1" fmla="*/ 5507 h 23654"/>
                <a:gd name="connsiteX2" fmla="*/ 1030 w 49074"/>
                <a:gd name="connsiteY2" fmla="*/ 887 h 23654"/>
                <a:gd name="connsiteX3" fmla="*/ 5650 w 49074"/>
                <a:gd name="connsiteY3" fmla="*/ 1030 h 23654"/>
                <a:gd name="connsiteX4" fmla="*/ 45178 w 49074"/>
                <a:gd name="connsiteY4" fmla="*/ 17032 h 23654"/>
                <a:gd name="connsiteX5" fmla="*/ 49026 w 49074"/>
                <a:gd name="connsiteY5" fmla="*/ 19756 h 23654"/>
                <a:gd name="connsiteX6" fmla="*/ 46301 w 49074"/>
                <a:gd name="connsiteY6" fmla="*/ 23605 h 23654"/>
                <a:gd name="connsiteX7" fmla="*/ 45178 w 49074"/>
                <a:gd name="connsiteY7" fmla="*/ 23605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74" h="23654">
                  <a:moveTo>
                    <a:pt x="42988" y="23605"/>
                  </a:moveTo>
                  <a:cubicBezTo>
                    <a:pt x="27162" y="23147"/>
                    <a:pt x="12106" y="16680"/>
                    <a:pt x="887" y="5507"/>
                  </a:cubicBezTo>
                  <a:cubicBezTo>
                    <a:pt x="-349" y="4193"/>
                    <a:pt x="-285" y="2126"/>
                    <a:pt x="1030" y="887"/>
                  </a:cubicBezTo>
                  <a:cubicBezTo>
                    <a:pt x="2345" y="-351"/>
                    <a:pt x="4413" y="-284"/>
                    <a:pt x="5650" y="1030"/>
                  </a:cubicBezTo>
                  <a:cubicBezTo>
                    <a:pt x="16212" y="11355"/>
                    <a:pt x="30412" y="17099"/>
                    <a:pt x="45178" y="17032"/>
                  </a:cubicBezTo>
                  <a:cubicBezTo>
                    <a:pt x="46993" y="16718"/>
                    <a:pt x="48716" y="17947"/>
                    <a:pt x="49026" y="19756"/>
                  </a:cubicBezTo>
                  <a:cubicBezTo>
                    <a:pt x="49336" y="21576"/>
                    <a:pt x="48116" y="23290"/>
                    <a:pt x="46301" y="23605"/>
                  </a:cubicBezTo>
                  <a:cubicBezTo>
                    <a:pt x="45930" y="23671"/>
                    <a:pt x="45550" y="23671"/>
                    <a:pt x="45178" y="2360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67CB1597-A35D-402C-85F1-28C7E0BA0228}"/>
                </a:ext>
              </a:extLst>
            </p:cNvPr>
            <p:cNvSpPr/>
            <p:nvPr/>
          </p:nvSpPr>
          <p:spPr>
            <a:xfrm>
              <a:off x="-3744991" y="2323027"/>
              <a:ext cx="170045" cy="341875"/>
            </a:xfrm>
            <a:custGeom>
              <a:avLst/>
              <a:gdLst>
                <a:gd name="connsiteX0" fmla="*/ 168986 w 170045"/>
                <a:gd name="connsiteY0" fmla="*/ 54792 h 341875"/>
                <a:gd name="connsiteX1" fmla="*/ 109836 w 170045"/>
                <a:gd name="connsiteY1" fmla="*/ 170902 h 341875"/>
                <a:gd name="connsiteX2" fmla="*/ 115646 w 170045"/>
                <a:gd name="connsiteY2" fmla="*/ 341876 h 341875"/>
                <a:gd name="connsiteX3" fmla="*/ 17348 w 170045"/>
                <a:gd name="connsiteY3" fmla="*/ 293393 h 341875"/>
                <a:gd name="connsiteX4" fmla="*/ 36398 w 170045"/>
                <a:gd name="connsiteY4" fmla="*/ 148804 h 341875"/>
                <a:gd name="connsiteX5" fmla="*/ 58020 w 170045"/>
                <a:gd name="connsiteY5" fmla="*/ 21359 h 341875"/>
                <a:gd name="connsiteX6" fmla="*/ 168986 w 170045"/>
                <a:gd name="connsiteY6" fmla="*/ 54792 h 34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045" h="341875">
                  <a:moveTo>
                    <a:pt x="168986" y="54792"/>
                  </a:moveTo>
                  <a:cubicBezTo>
                    <a:pt x="168986" y="54792"/>
                    <a:pt x="182607" y="107275"/>
                    <a:pt x="109836" y="170902"/>
                  </a:cubicBezTo>
                  <a:cubicBezTo>
                    <a:pt x="37065" y="234529"/>
                    <a:pt x="77260" y="331589"/>
                    <a:pt x="115646" y="341876"/>
                  </a:cubicBezTo>
                  <a:cubicBezTo>
                    <a:pt x="115646" y="341876"/>
                    <a:pt x="48971" y="333208"/>
                    <a:pt x="17348" y="293393"/>
                  </a:cubicBezTo>
                  <a:cubicBezTo>
                    <a:pt x="-27896" y="235672"/>
                    <a:pt x="28778" y="201953"/>
                    <a:pt x="36398" y="148804"/>
                  </a:cubicBezTo>
                  <a:cubicBezTo>
                    <a:pt x="44018" y="95654"/>
                    <a:pt x="19634" y="59745"/>
                    <a:pt x="58020" y="21359"/>
                  </a:cubicBezTo>
                  <a:cubicBezTo>
                    <a:pt x="96405" y="-17026"/>
                    <a:pt x="180416" y="-2358"/>
                    <a:pt x="168986" y="5479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BA34C4D-F3D9-4B78-83AA-0A2A84FED772}"/>
                </a:ext>
              </a:extLst>
            </p:cNvPr>
            <p:cNvSpPr/>
            <p:nvPr/>
          </p:nvSpPr>
          <p:spPr>
            <a:xfrm>
              <a:off x="-3673981" y="2367378"/>
              <a:ext cx="105990" cy="147601"/>
            </a:xfrm>
            <a:custGeom>
              <a:avLst/>
              <a:gdLst>
                <a:gd name="connsiteX0" fmla="*/ 2345 w 105990"/>
                <a:gd name="connsiteY0" fmla="*/ 147601 h 147601"/>
                <a:gd name="connsiteX1" fmla="*/ 154 w 105990"/>
                <a:gd name="connsiteY1" fmla="*/ 146078 h 147601"/>
                <a:gd name="connsiteX2" fmla="*/ 1487 w 105990"/>
                <a:gd name="connsiteY2" fmla="*/ 143030 h 147601"/>
                <a:gd name="connsiteX3" fmla="*/ 93308 w 105990"/>
                <a:gd name="connsiteY3" fmla="*/ 68258 h 147601"/>
                <a:gd name="connsiteX4" fmla="*/ 96833 w 105990"/>
                <a:gd name="connsiteY4" fmla="*/ 3298 h 147601"/>
                <a:gd name="connsiteX5" fmla="*/ 98104 w 105990"/>
                <a:gd name="connsiteY5" fmla="*/ 183 h 147601"/>
                <a:gd name="connsiteX6" fmla="*/ 98166 w 105990"/>
                <a:gd name="connsiteY6" fmla="*/ 155 h 147601"/>
                <a:gd name="connsiteX7" fmla="*/ 101214 w 105990"/>
                <a:gd name="connsiteY7" fmla="*/ 1488 h 147601"/>
                <a:gd name="connsiteX8" fmla="*/ 97690 w 105990"/>
                <a:gd name="connsiteY8" fmla="*/ 70163 h 147601"/>
                <a:gd name="connsiteX9" fmla="*/ 3202 w 105990"/>
                <a:gd name="connsiteY9" fmla="*/ 147506 h 14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990" h="147601">
                  <a:moveTo>
                    <a:pt x="2345" y="147601"/>
                  </a:moveTo>
                  <a:cubicBezTo>
                    <a:pt x="1371" y="147592"/>
                    <a:pt x="504" y="146982"/>
                    <a:pt x="154" y="146078"/>
                  </a:cubicBezTo>
                  <a:cubicBezTo>
                    <a:pt x="-302" y="144868"/>
                    <a:pt x="289" y="143515"/>
                    <a:pt x="1487" y="143030"/>
                  </a:cubicBezTo>
                  <a:cubicBezTo>
                    <a:pt x="49112" y="124837"/>
                    <a:pt x="79592" y="99691"/>
                    <a:pt x="93308" y="68258"/>
                  </a:cubicBezTo>
                  <a:cubicBezTo>
                    <a:pt x="102433" y="47780"/>
                    <a:pt x="103688" y="24643"/>
                    <a:pt x="96833" y="3298"/>
                  </a:cubicBezTo>
                  <a:cubicBezTo>
                    <a:pt x="96323" y="2088"/>
                    <a:pt x="96892" y="688"/>
                    <a:pt x="98104" y="183"/>
                  </a:cubicBezTo>
                  <a:cubicBezTo>
                    <a:pt x="98125" y="174"/>
                    <a:pt x="98145" y="164"/>
                    <a:pt x="98166" y="155"/>
                  </a:cubicBezTo>
                  <a:cubicBezTo>
                    <a:pt x="99376" y="-303"/>
                    <a:pt x="100728" y="288"/>
                    <a:pt x="101214" y="1488"/>
                  </a:cubicBezTo>
                  <a:cubicBezTo>
                    <a:pt x="108632" y="24024"/>
                    <a:pt x="107375" y="48513"/>
                    <a:pt x="97690" y="70163"/>
                  </a:cubicBezTo>
                  <a:cubicBezTo>
                    <a:pt x="83402" y="102834"/>
                    <a:pt x="51589" y="128837"/>
                    <a:pt x="3202" y="14750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66BBD4F4-4719-434D-AF26-11EE56837A08}"/>
                </a:ext>
              </a:extLst>
            </p:cNvPr>
            <p:cNvSpPr/>
            <p:nvPr/>
          </p:nvSpPr>
          <p:spPr>
            <a:xfrm>
              <a:off x="-3727262" y="2710052"/>
              <a:ext cx="184691" cy="585882"/>
            </a:xfrm>
            <a:custGeom>
              <a:avLst/>
              <a:gdLst>
                <a:gd name="connsiteX0" fmla="*/ 76581 w 184691"/>
                <a:gd name="connsiteY0" fmla="*/ 0 h 585882"/>
                <a:gd name="connsiteX1" fmla="*/ 184690 w 184691"/>
                <a:gd name="connsiteY1" fmla="*/ 321278 h 585882"/>
                <a:gd name="connsiteX2" fmla="*/ 35528 w 184691"/>
                <a:gd name="connsiteY2" fmla="*/ 585883 h 585882"/>
                <a:gd name="connsiteX3" fmla="*/ 66675 w 184691"/>
                <a:gd name="connsiteY3" fmla="*/ 416338 h 585882"/>
                <a:gd name="connsiteX4" fmla="*/ 0 w 184691"/>
                <a:gd name="connsiteY4" fmla="*/ 20669 h 58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691" h="585882">
                  <a:moveTo>
                    <a:pt x="76581" y="0"/>
                  </a:moveTo>
                  <a:cubicBezTo>
                    <a:pt x="76581" y="0"/>
                    <a:pt x="185166" y="175927"/>
                    <a:pt x="184690" y="321278"/>
                  </a:cubicBezTo>
                  <a:cubicBezTo>
                    <a:pt x="184214" y="466630"/>
                    <a:pt x="35528" y="585883"/>
                    <a:pt x="35528" y="585883"/>
                  </a:cubicBezTo>
                  <a:lnTo>
                    <a:pt x="66675" y="416338"/>
                  </a:lnTo>
                  <a:lnTo>
                    <a:pt x="0" y="20669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736E6B4-5CF0-424D-89F8-CC0B528818BD}"/>
                </a:ext>
              </a:extLst>
            </p:cNvPr>
            <p:cNvSpPr/>
            <p:nvPr/>
          </p:nvSpPr>
          <p:spPr>
            <a:xfrm>
              <a:off x="-3413958" y="2688811"/>
              <a:ext cx="102747" cy="596360"/>
            </a:xfrm>
            <a:custGeom>
              <a:avLst/>
              <a:gdLst>
                <a:gd name="connsiteX0" fmla="*/ 13022 w 102747"/>
                <a:gd name="connsiteY0" fmla="*/ 0 h 596360"/>
                <a:gd name="connsiteX1" fmla="*/ 5688 w 102747"/>
                <a:gd name="connsiteY1" fmla="*/ 342900 h 596360"/>
                <a:gd name="connsiteX2" fmla="*/ 102748 w 102747"/>
                <a:gd name="connsiteY2" fmla="*/ 596360 h 596360"/>
                <a:gd name="connsiteX3" fmla="*/ 74173 w 102747"/>
                <a:gd name="connsiteY3" fmla="*/ 415385 h 596360"/>
                <a:gd name="connsiteX4" fmla="*/ 55123 w 102747"/>
                <a:gd name="connsiteY4" fmla="*/ 5810 h 59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747" h="596360">
                  <a:moveTo>
                    <a:pt x="13022" y="0"/>
                  </a:moveTo>
                  <a:cubicBezTo>
                    <a:pt x="13022" y="0"/>
                    <a:pt x="-10505" y="256508"/>
                    <a:pt x="5688" y="342900"/>
                  </a:cubicBezTo>
                  <a:cubicBezTo>
                    <a:pt x="21880" y="429292"/>
                    <a:pt x="102748" y="596360"/>
                    <a:pt x="102748" y="596360"/>
                  </a:cubicBezTo>
                  <a:lnTo>
                    <a:pt x="74173" y="415385"/>
                  </a:lnTo>
                  <a:cubicBezTo>
                    <a:pt x="74173" y="415385"/>
                    <a:pt x="94842" y="159734"/>
                    <a:pt x="55123" y="581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C479F9DF-8D49-40BF-A456-CF8D4E1A4617}"/>
                </a:ext>
              </a:extLst>
            </p:cNvPr>
            <p:cNvSpPr/>
            <p:nvPr/>
          </p:nvSpPr>
          <p:spPr>
            <a:xfrm>
              <a:off x="-3358550" y="2594608"/>
              <a:ext cx="657510" cy="252993"/>
            </a:xfrm>
            <a:custGeom>
              <a:avLst/>
              <a:gdLst>
                <a:gd name="connsiteX0" fmla="*/ 0 w 657510"/>
                <a:gd name="connsiteY0" fmla="*/ 99917 h 252993"/>
                <a:gd name="connsiteX1" fmla="*/ 295275 w 657510"/>
                <a:gd name="connsiteY1" fmla="*/ 133350 h 252993"/>
                <a:gd name="connsiteX2" fmla="*/ 620268 w 657510"/>
                <a:gd name="connsiteY2" fmla="*/ 0 h 252993"/>
                <a:gd name="connsiteX3" fmla="*/ 657511 w 657510"/>
                <a:gd name="connsiteY3" fmla="*/ 41624 h 252993"/>
                <a:gd name="connsiteX4" fmla="*/ 318040 w 657510"/>
                <a:gd name="connsiteY4" fmla="*/ 240411 h 252993"/>
                <a:gd name="connsiteX5" fmla="*/ 0 w 657510"/>
                <a:gd name="connsiteY5" fmla="*/ 252889 h 252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510" h="252993">
                  <a:moveTo>
                    <a:pt x="0" y="99917"/>
                  </a:moveTo>
                  <a:cubicBezTo>
                    <a:pt x="0" y="99917"/>
                    <a:pt x="257651" y="133350"/>
                    <a:pt x="295275" y="133350"/>
                  </a:cubicBezTo>
                  <a:cubicBezTo>
                    <a:pt x="332899" y="133350"/>
                    <a:pt x="620268" y="0"/>
                    <a:pt x="620268" y="0"/>
                  </a:cubicBezTo>
                  <a:lnTo>
                    <a:pt x="657511" y="41624"/>
                  </a:lnTo>
                  <a:cubicBezTo>
                    <a:pt x="657511" y="41624"/>
                    <a:pt x="411575" y="225838"/>
                    <a:pt x="318040" y="240411"/>
                  </a:cubicBezTo>
                  <a:cubicBezTo>
                    <a:pt x="224504" y="254984"/>
                    <a:pt x="0" y="252889"/>
                    <a:pt x="0" y="25288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6B7ED836-EF65-4D77-ABA2-B25079E9EF4F}"/>
                </a:ext>
              </a:extLst>
            </p:cNvPr>
            <p:cNvSpPr/>
            <p:nvPr/>
          </p:nvSpPr>
          <p:spPr>
            <a:xfrm>
              <a:off x="-3934241" y="2730721"/>
              <a:ext cx="258603" cy="828770"/>
            </a:xfrm>
            <a:custGeom>
              <a:avLst/>
              <a:gdLst>
                <a:gd name="connsiteX0" fmla="*/ 206597 w 258603"/>
                <a:gd name="connsiteY0" fmla="*/ 0 h 828770"/>
                <a:gd name="connsiteX1" fmla="*/ 0 w 258603"/>
                <a:gd name="connsiteY1" fmla="*/ 472154 h 828770"/>
                <a:gd name="connsiteX2" fmla="*/ 62103 w 258603"/>
                <a:gd name="connsiteY2" fmla="*/ 828770 h 828770"/>
                <a:gd name="connsiteX3" fmla="*/ 139637 w 258603"/>
                <a:gd name="connsiteY3" fmla="*/ 810577 h 828770"/>
                <a:gd name="connsiteX4" fmla="*/ 113252 w 258603"/>
                <a:gd name="connsiteY4" fmla="*/ 472154 h 828770"/>
                <a:gd name="connsiteX5" fmla="*/ 258604 w 258603"/>
                <a:gd name="connsiteY5" fmla="*/ 162592 h 828770"/>
                <a:gd name="connsiteX6" fmla="*/ 242316 w 258603"/>
                <a:gd name="connsiteY6" fmla="*/ 57150 h 828770"/>
                <a:gd name="connsiteX7" fmla="*/ 206597 w 258603"/>
                <a:gd name="connsiteY7" fmla="*/ 0 h 8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603" h="828770">
                  <a:moveTo>
                    <a:pt x="206597" y="0"/>
                  </a:moveTo>
                  <a:cubicBezTo>
                    <a:pt x="155734" y="11621"/>
                    <a:pt x="0" y="412623"/>
                    <a:pt x="0" y="472154"/>
                  </a:cubicBezTo>
                  <a:cubicBezTo>
                    <a:pt x="0" y="531685"/>
                    <a:pt x="62103" y="828770"/>
                    <a:pt x="62103" y="828770"/>
                  </a:cubicBezTo>
                  <a:lnTo>
                    <a:pt x="139637" y="810577"/>
                  </a:lnTo>
                  <a:cubicBezTo>
                    <a:pt x="139637" y="810577"/>
                    <a:pt x="98870" y="498919"/>
                    <a:pt x="113252" y="472154"/>
                  </a:cubicBezTo>
                  <a:cubicBezTo>
                    <a:pt x="127635" y="445389"/>
                    <a:pt x="258604" y="162592"/>
                    <a:pt x="258604" y="162592"/>
                  </a:cubicBezTo>
                  <a:cubicBezTo>
                    <a:pt x="255769" y="127092"/>
                    <a:pt x="250325" y="91849"/>
                    <a:pt x="242316" y="57150"/>
                  </a:cubicBezTo>
                  <a:cubicBezTo>
                    <a:pt x="230029" y="6858"/>
                    <a:pt x="206597" y="0"/>
                    <a:pt x="206597" y="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09BE7D6-D888-43DC-B951-FC560B2D35AE}"/>
                </a:ext>
              </a:extLst>
            </p:cNvPr>
            <p:cNvSpPr/>
            <p:nvPr/>
          </p:nvSpPr>
          <p:spPr>
            <a:xfrm>
              <a:off x="-3184624" y="4710058"/>
              <a:ext cx="219359" cy="109418"/>
            </a:xfrm>
            <a:custGeom>
              <a:avLst/>
              <a:gdLst>
                <a:gd name="connsiteX0" fmla="*/ 10288 w 219359"/>
                <a:gd name="connsiteY0" fmla="*/ 3006 h 109418"/>
                <a:gd name="connsiteX1" fmla="*/ 93727 w 219359"/>
                <a:gd name="connsiteY1" fmla="*/ 3006 h 109418"/>
                <a:gd name="connsiteX2" fmla="*/ 193740 w 219359"/>
                <a:gd name="connsiteY2" fmla="*/ 68347 h 109418"/>
                <a:gd name="connsiteX3" fmla="*/ 159450 w 219359"/>
                <a:gd name="connsiteY3" fmla="*/ 109400 h 109418"/>
                <a:gd name="connsiteX4" fmla="*/ 21909 w 219359"/>
                <a:gd name="connsiteY4" fmla="*/ 107304 h 109418"/>
                <a:gd name="connsiteX5" fmla="*/ 10288 w 219359"/>
                <a:gd name="connsiteY5" fmla="*/ 3006 h 1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359" h="109418">
                  <a:moveTo>
                    <a:pt x="10288" y="3006"/>
                  </a:moveTo>
                  <a:cubicBezTo>
                    <a:pt x="10288" y="-3757"/>
                    <a:pt x="93727" y="3006"/>
                    <a:pt x="93727" y="3006"/>
                  </a:cubicBezTo>
                  <a:cubicBezTo>
                    <a:pt x="93727" y="3006"/>
                    <a:pt x="144210" y="55869"/>
                    <a:pt x="193740" y="68347"/>
                  </a:cubicBezTo>
                  <a:cubicBezTo>
                    <a:pt x="243270" y="80825"/>
                    <a:pt x="215076" y="110257"/>
                    <a:pt x="159450" y="109400"/>
                  </a:cubicBezTo>
                  <a:lnTo>
                    <a:pt x="21909" y="107304"/>
                  </a:lnTo>
                  <a:cubicBezTo>
                    <a:pt x="-17525" y="106161"/>
                    <a:pt x="7812" y="73205"/>
                    <a:pt x="10288" y="300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D0B6628B-3778-4456-89AA-FCD14B3C7FEF}"/>
                </a:ext>
              </a:extLst>
            </p:cNvPr>
            <p:cNvSpPr/>
            <p:nvPr/>
          </p:nvSpPr>
          <p:spPr>
            <a:xfrm>
              <a:off x="-3082265" y="4695224"/>
              <a:ext cx="45979" cy="39681"/>
            </a:xfrm>
            <a:custGeom>
              <a:avLst/>
              <a:gdLst>
                <a:gd name="connsiteX0" fmla="*/ 29277 w 45979"/>
                <a:gd name="connsiteY0" fmla="*/ 38891 h 39681"/>
                <a:gd name="connsiteX1" fmla="*/ 702 w 45979"/>
                <a:gd name="connsiteY1" fmla="*/ 28508 h 39681"/>
                <a:gd name="connsiteX2" fmla="*/ 36 w 45979"/>
                <a:gd name="connsiteY2" fmla="*/ 28032 h 39681"/>
                <a:gd name="connsiteX3" fmla="*/ 36 w 45979"/>
                <a:gd name="connsiteY3" fmla="*/ 28032 h 39681"/>
                <a:gd name="connsiteX4" fmla="*/ 36 w 45979"/>
                <a:gd name="connsiteY4" fmla="*/ 27270 h 39681"/>
                <a:gd name="connsiteX5" fmla="*/ 36 w 45979"/>
                <a:gd name="connsiteY5" fmla="*/ 27270 h 39681"/>
                <a:gd name="connsiteX6" fmla="*/ 36 w 45979"/>
                <a:gd name="connsiteY6" fmla="*/ 26794 h 39681"/>
                <a:gd name="connsiteX7" fmla="*/ 36 w 45979"/>
                <a:gd name="connsiteY7" fmla="*/ 26794 h 39681"/>
                <a:gd name="connsiteX8" fmla="*/ 36 w 45979"/>
                <a:gd name="connsiteY8" fmla="*/ 25841 h 39681"/>
                <a:gd name="connsiteX9" fmla="*/ 19086 w 45979"/>
                <a:gd name="connsiteY9" fmla="*/ 1172 h 39681"/>
                <a:gd name="connsiteX10" fmla="*/ 29849 w 45979"/>
                <a:gd name="connsiteY10" fmla="*/ 1172 h 39681"/>
                <a:gd name="connsiteX11" fmla="*/ 35183 w 45979"/>
                <a:gd name="connsiteY11" fmla="*/ 8220 h 39681"/>
                <a:gd name="connsiteX12" fmla="*/ 22039 w 45979"/>
                <a:gd name="connsiteY12" fmla="*/ 20412 h 39681"/>
                <a:gd name="connsiteX13" fmla="*/ 41089 w 45979"/>
                <a:gd name="connsiteY13" fmla="*/ 22698 h 39681"/>
                <a:gd name="connsiteX14" fmla="*/ 45470 w 45979"/>
                <a:gd name="connsiteY14" fmla="*/ 28413 h 39681"/>
                <a:gd name="connsiteX15" fmla="*/ 43279 w 45979"/>
                <a:gd name="connsiteY15" fmla="*/ 37271 h 39681"/>
                <a:gd name="connsiteX16" fmla="*/ 29277 w 45979"/>
                <a:gd name="connsiteY16" fmla="*/ 38891 h 39681"/>
                <a:gd name="connsiteX17" fmla="*/ 8608 w 45979"/>
                <a:gd name="connsiteY17" fmla="*/ 27175 h 39681"/>
                <a:gd name="connsiteX18" fmla="*/ 39945 w 45979"/>
                <a:gd name="connsiteY18" fmla="*/ 34223 h 39681"/>
                <a:gd name="connsiteX19" fmla="*/ 40612 w 45979"/>
                <a:gd name="connsiteY19" fmla="*/ 29842 h 39681"/>
                <a:gd name="connsiteX20" fmla="*/ 38231 w 45979"/>
                <a:gd name="connsiteY20" fmla="*/ 26889 h 39681"/>
                <a:gd name="connsiteX21" fmla="*/ 8132 w 45979"/>
                <a:gd name="connsiteY21" fmla="*/ 27175 h 39681"/>
                <a:gd name="connsiteX22" fmla="*/ 25277 w 45979"/>
                <a:gd name="connsiteY22" fmla="*/ 4600 h 39681"/>
                <a:gd name="connsiteX23" fmla="*/ 20514 w 45979"/>
                <a:gd name="connsiteY23" fmla="*/ 5172 h 39681"/>
                <a:gd name="connsiteX24" fmla="*/ 5941 w 45979"/>
                <a:gd name="connsiteY24" fmla="*/ 22889 h 39681"/>
                <a:gd name="connsiteX25" fmla="*/ 30611 w 45979"/>
                <a:gd name="connsiteY25" fmla="*/ 8315 h 39681"/>
                <a:gd name="connsiteX26" fmla="*/ 27658 w 45979"/>
                <a:gd name="connsiteY26" fmla="*/ 5458 h 39681"/>
                <a:gd name="connsiteX27" fmla="*/ 24801 w 45979"/>
                <a:gd name="connsiteY27" fmla="*/ 4600 h 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979" h="39681">
                  <a:moveTo>
                    <a:pt x="29277" y="38891"/>
                  </a:moveTo>
                  <a:cubicBezTo>
                    <a:pt x="19381" y="36547"/>
                    <a:pt x="9799" y="33061"/>
                    <a:pt x="702" y="28508"/>
                  </a:cubicBezTo>
                  <a:lnTo>
                    <a:pt x="36" y="28032"/>
                  </a:lnTo>
                  <a:lnTo>
                    <a:pt x="36" y="28032"/>
                  </a:lnTo>
                  <a:lnTo>
                    <a:pt x="36" y="27270"/>
                  </a:lnTo>
                  <a:lnTo>
                    <a:pt x="36" y="27270"/>
                  </a:lnTo>
                  <a:cubicBezTo>
                    <a:pt x="36" y="27270"/>
                    <a:pt x="36" y="27270"/>
                    <a:pt x="36" y="26794"/>
                  </a:cubicBezTo>
                  <a:lnTo>
                    <a:pt x="36" y="26794"/>
                  </a:lnTo>
                  <a:cubicBezTo>
                    <a:pt x="-12" y="26479"/>
                    <a:pt x="-12" y="26156"/>
                    <a:pt x="36" y="25841"/>
                  </a:cubicBezTo>
                  <a:cubicBezTo>
                    <a:pt x="36" y="24984"/>
                    <a:pt x="7656" y="5743"/>
                    <a:pt x="19086" y="1172"/>
                  </a:cubicBezTo>
                  <a:cubicBezTo>
                    <a:pt x="22505" y="-391"/>
                    <a:pt x="26430" y="-391"/>
                    <a:pt x="29849" y="1172"/>
                  </a:cubicBezTo>
                  <a:cubicBezTo>
                    <a:pt x="33564" y="2981"/>
                    <a:pt x="35373" y="5362"/>
                    <a:pt x="35183" y="8220"/>
                  </a:cubicBezTo>
                  <a:cubicBezTo>
                    <a:pt x="35183" y="12601"/>
                    <a:pt x="28897" y="16888"/>
                    <a:pt x="22039" y="20412"/>
                  </a:cubicBezTo>
                  <a:cubicBezTo>
                    <a:pt x="28477" y="19364"/>
                    <a:pt x="35078" y="20155"/>
                    <a:pt x="41089" y="22698"/>
                  </a:cubicBezTo>
                  <a:cubicBezTo>
                    <a:pt x="43241" y="23955"/>
                    <a:pt x="44813" y="26003"/>
                    <a:pt x="45470" y="28413"/>
                  </a:cubicBezTo>
                  <a:cubicBezTo>
                    <a:pt x="46632" y="31537"/>
                    <a:pt x="45765" y="35052"/>
                    <a:pt x="43279" y="37271"/>
                  </a:cubicBezTo>
                  <a:cubicBezTo>
                    <a:pt x="39050" y="39767"/>
                    <a:pt x="33964" y="40357"/>
                    <a:pt x="29277" y="38891"/>
                  </a:cubicBezTo>
                  <a:close/>
                  <a:moveTo>
                    <a:pt x="8608" y="27175"/>
                  </a:moveTo>
                  <a:cubicBezTo>
                    <a:pt x="20800" y="32604"/>
                    <a:pt x="36040" y="37366"/>
                    <a:pt x="39945" y="34223"/>
                  </a:cubicBezTo>
                  <a:cubicBezTo>
                    <a:pt x="39945" y="34223"/>
                    <a:pt x="41374" y="33080"/>
                    <a:pt x="40612" y="29842"/>
                  </a:cubicBezTo>
                  <a:cubicBezTo>
                    <a:pt x="40298" y="28556"/>
                    <a:pt x="39422" y="27470"/>
                    <a:pt x="38231" y="26889"/>
                  </a:cubicBezTo>
                  <a:cubicBezTo>
                    <a:pt x="31849" y="23365"/>
                    <a:pt x="17562" y="25746"/>
                    <a:pt x="8132" y="27175"/>
                  </a:cubicBezTo>
                  <a:close/>
                  <a:moveTo>
                    <a:pt x="25277" y="4600"/>
                  </a:moveTo>
                  <a:cubicBezTo>
                    <a:pt x="23667" y="4315"/>
                    <a:pt x="22010" y="4515"/>
                    <a:pt x="20514" y="5172"/>
                  </a:cubicBezTo>
                  <a:cubicBezTo>
                    <a:pt x="13885" y="9363"/>
                    <a:pt x="8770" y="15573"/>
                    <a:pt x="5941" y="22889"/>
                  </a:cubicBezTo>
                  <a:cubicBezTo>
                    <a:pt x="18324" y="18316"/>
                    <a:pt x="30325" y="12030"/>
                    <a:pt x="30611" y="8315"/>
                  </a:cubicBezTo>
                  <a:cubicBezTo>
                    <a:pt x="30611" y="7172"/>
                    <a:pt x="28801" y="6029"/>
                    <a:pt x="27658" y="5458"/>
                  </a:cubicBezTo>
                  <a:cubicBezTo>
                    <a:pt x="26744" y="5058"/>
                    <a:pt x="25782" y="4762"/>
                    <a:pt x="24801" y="460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6793C76D-76BD-4423-A782-7054A5057C49}"/>
                </a:ext>
              </a:extLst>
            </p:cNvPr>
            <p:cNvSpPr/>
            <p:nvPr/>
          </p:nvSpPr>
          <p:spPr>
            <a:xfrm>
              <a:off x="-3566897" y="4718876"/>
              <a:ext cx="219366" cy="107344"/>
            </a:xfrm>
            <a:custGeom>
              <a:avLst/>
              <a:gdLst>
                <a:gd name="connsiteX0" fmla="*/ 9084 w 219366"/>
                <a:gd name="connsiteY0" fmla="*/ 3427 h 107344"/>
                <a:gd name="connsiteX1" fmla="*/ 92523 w 219366"/>
                <a:gd name="connsiteY1" fmla="*/ 1998 h 107344"/>
                <a:gd name="connsiteX2" fmla="*/ 193488 w 219366"/>
                <a:gd name="connsiteY2" fmla="*/ 65816 h 107344"/>
                <a:gd name="connsiteX3" fmla="*/ 159865 w 219366"/>
                <a:gd name="connsiteY3" fmla="*/ 107344 h 107344"/>
                <a:gd name="connsiteX4" fmla="*/ 22324 w 219366"/>
                <a:gd name="connsiteY4" fmla="*/ 107344 h 107344"/>
                <a:gd name="connsiteX5" fmla="*/ 9084 w 219366"/>
                <a:gd name="connsiteY5" fmla="*/ 3427 h 10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366" h="107344">
                  <a:moveTo>
                    <a:pt x="9084" y="3427"/>
                  </a:moveTo>
                  <a:cubicBezTo>
                    <a:pt x="9084" y="-3336"/>
                    <a:pt x="92523" y="1998"/>
                    <a:pt x="92523" y="1998"/>
                  </a:cubicBezTo>
                  <a:cubicBezTo>
                    <a:pt x="92523" y="1998"/>
                    <a:pt x="143768" y="54100"/>
                    <a:pt x="193488" y="65816"/>
                  </a:cubicBezTo>
                  <a:cubicBezTo>
                    <a:pt x="243209" y="77531"/>
                    <a:pt x="215396" y="107344"/>
                    <a:pt x="159865" y="107344"/>
                  </a:cubicBezTo>
                  <a:lnTo>
                    <a:pt x="22324" y="107344"/>
                  </a:lnTo>
                  <a:cubicBezTo>
                    <a:pt x="-17205" y="107344"/>
                    <a:pt x="7465" y="73721"/>
                    <a:pt x="9084" y="342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F65ED35E-10BB-4C70-B5EC-D4852A224C0C}"/>
                </a:ext>
              </a:extLst>
            </p:cNvPr>
            <p:cNvSpPr/>
            <p:nvPr/>
          </p:nvSpPr>
          <p:spPr>
            <a:xfrm>
              <a:off x="-3465987" y="4702748"/>
              <a:ext cx="46100" cy="39513"/>
            </a:xfrm>
            <a:custGeom>
              <a:avLst/>
              <a:gdLst>
                <a:gd name="connsiteX0" fmla="*/ 35428 w 46100"/>
                <a:gd name="connsiteY0" fmla="*/ 39462 h 39513"/>
                <a:gd name="connsiteX1" fmla="*/ 948 w 46100"/>
                <a:gd name="connsiteY1" fmla="*/ 28889 h 39513"/>
                <a:gd name="connsiteX2" fmla="*/ 186 w 46100"/>
                <a:gd name="connsiteY2" fmla="*/ 28318 h 39513"/>
                <a:gd name="connsiteX3" fmla="*/ 186 w 46100"/>
                <a:gd name="connsiteY3" fmla="*/ 28318 h 39513"/>
                <a:gd name="connsiteX4" fmla="*/ 186 w 46100"/>
                <a:gd name="connsiteY4" fmla="*/ 27842 h 39513"/>
                <a:gd name="connsiteX5" fmla="*/ 186 w 46100"/>
                <a:gd name="connsiteY5" fmla="*/ 26127 h 39513"/>
                <a:gd name="connsiteX6" fmla="*/ 18759 w 46100"/>
                <a:gd name="connsiteY6" fmla="*/ 1172 h 39513"/>
                <a:gd name="connsiteX7" fmla="*/ 29523 w 46100"/>
                <a:gd name="connsiteY7" fmla="*/ 1172 h 39513"/>
                <a:gd name="connsiteX8" fmla="*/ 34952 w 46100"/>
                <a:gd name="connsiteY8" fmla="*/ 8125 h 39513"/>
                <a:gd name="connsiteX9" fmla="*/ 21998 w 46100"/>
                <a:gd name="connsiteY9" fmla="*/ 20507 h 39513"/>
                <a:gd name="connsiteX10" fmla="*/ 41048 w 46100"/>
                <a:gd name="connsiteY10" fmla="*/ 22508 h 39513"/>
                <a:gd name="connsiteX11" fmla="*/ 45525 w 46100"/>
                <a:gd name="connsiteY11" fmla="*/ 28223 h 39513"/>
                <a:gd name="connsiteX12" fmla="*/ 43524 w 46100"/>
                <a:gd name="connsiteY12" fmla="*/ 37081 h 39513"/>
                <a:gd name="connsiteX13" fmla="*/ 35428 w 46100"/>
                <a:gd name="connsiteY13" fmla="*/ 39462 h 39513"/>
                <a:gd name="connsiteX14" fmla="*/ 8472 w 46100"/>
                <a:gd name="connsiteY14" fmla="*/ 27746 h 39513"/>
                <a:gd name="connsiteX15" fmla="*/ 40000 w 46100"/>
                <a:gd name="connsiteY15" fmla="*/ 34319 h 39513"/>
                <a:gd name="connsiteX16" fmla="*/ 40000 w 46100"/>
                <a:gd name="connsiteY16" fmla="*/ 29937 h 39513"/>
                <a:gd name="connsiteX17" fmla="*/ 37619 w 46100"/>
                <a:gd name="connsiteY17" fmla="*/ 26985 h 39513"/>
                <a:gd name="connsiteX18" fmla="*/ 8472 w 46100"/>
                <a:gd name="connsiteY18" fmla="*/ 27746 h 39513"/>
                <a:gd name="connsiteX19" fmla="*/ 23427 w 46100"/>
                <a:gd name="connsiteY19" fmla="*/ 4886 h 39513"/>
                <a:gd name="connsiteX20" fmla="*/ 19998 w 46100"/>
                <a:gd name="connsiteY20" fmla="*/ 5553 h 39513"/>
                <a:gd name="connsiteX21" fmla="*/ 5710 w 46100"/>
                <a:gd name="connsiteY21" fmla="*/ 23460 h 39513"/>
                <a:gd name="connsiteX22" fmla="*/ 30189 w 46100"/>
                <a:gd name="connsiteY22" fmla="*/ 8506 h 39513"/>
                <a:gd name="connsiteX23" fmla="*/ 27237 w 46100"/>
                <a:gd name="connsiteY23" fmla="*/ 5744 h 39513"/>
                <a:gd name="connsiteX24" fmla="*/ 23427 w 46100"/>
                <a:gd name="connsiteY24" fmla="*/ 4601 h 3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100" h="39513">
                  <a:moveTo>
                    <a:pt x="35428" y="39462"/>
                  </a:moveTo>
                  <a:cubicBezTo>
                    <a:pt x="23408" y="37967"/>
                    <a:pt x="11740" y="34395"/>
                    <a:pt x="948" y="28889"/>
                  </a:cubicBezTo>
                  <a:cubicBezTo>
                    <a:pt x="643" y="28775"/>
                    <a:pt x="376" y="28585"/>
                    <a:pt x="186" y="28318"/>
                  </a:cubicBezTo>
                  <a:lnTo>
                    <a:pt x="186" y="28318"/>
                  </a:lnTo>
                  <a:lnTo>
                    <a:pt x="186" y="27842"/>
                  </a:lnTo>
                  <a:cubicBezTo>
                    <a:pt x="-62" y="27299"/>
                    <a:pt x="-62" y="26670"/>
                    <a:pt x="186" y="26127"/>
                  </a:cubicBezTo>
                  <a:cubicBezTo>
                    <a:pt x="186" y="25365"/>
                    <a:pt x="7425" y="5934"/>
                    <a:pt x="18759" y="1172"/>
                  </a:cubicBezTo>
                  <a:cubicBezTo>
                    <a:pt x="22179" y="-391"/>
                    <a:pt x="26103" y="-391"/>
                    <a:pt x="29523" y="1172"/>
                  </a:cubicBezTo>
                  <a:cubicBezTo>
                    <a:pt x="33333" y="2886"/>
                    <a:pt x="35142" y="5268"/>
                    <a:pt x="34952" y="8125"/>
                  </a:cubicBezTo>
                  <a:cubicBezTo>
                    <a:pt x="34952" y="12506"/>
                    <a:pt x="28761" y="16888"/>
                    <a:pt x="21998" y="20507"/>
                  </a:cubicBezTo>
                  <a:cubicBezTo>
                    <a:pt x="28408" y="19384"/>
                    <a:pt x="35009" y="20079"/>
                    <a:pt x="41048" y="22508"/>
                  </a:cubicBezTo>
                  <a:cubicBezTo>
                    <a:pt x="43239" y="23746"/>
                    <a:pt x="44848" y="25803"/>
                    <a:pt x="45525" y="28223"/>
                  </a:cubicBezTo>
                  <a:cubicBezTo>
                    <a:pt x="46763" y="31309"/>
                    <a:pt x="45963" y="34833"/>
                    <a:pt x="43524" y="37081"/>
                  </a:cubicBezTo>
                  <a:cubicBezTo>
                    <a:pt x="41229" y="38891"/>
                    <a:pt x="38333" y="39738"/>
                    <a:pt x="35428" y="39462"/>
                  </a:cubicBezTo>
                  <a:close/>
                  <a:moveTo>
                    <a:pt x="8472" y="27746"/>
                  </a:moveTo>
                  <a:cubicBezTo>
                    <a:pt x="20760" y="32985"/>
                    <a:pt x="36000" y="37271"/>
                    <a:pt x="40000" y="34319"/>
                  </a:cubicBezTo>
                  <a:cubicBezTo>
                    <a:pt x="40000" y="34319"/>
                    <a:pt x="41334" y="33176"/>
                    <a:pt x="40000" y="29937"/>
                  </a:cubicBezTo>
                  <a:cubicBezTo>
                    <a:pt x="39686" y="28651"/>
                    <a:pt x="38810" y="27565"/>
                    <a:pt x="37619" y="26985"/>
                  </a:cubicBezTo>
                  <a:cubicBezTo>
                    <a:pt x="31999" y="23270"/>
                    <a:pt x="17902" y="25365"/>
                    <a:pt x="8472" y="27746"/>
                  </a:cubicBezTo>
                  <a:close/>
                  <a:moveTo>
                    <a:pt x="23427" y="4886"/>
                  </a:moveTo>
                  <a:cubicBezTo>
                    <a:pt x="22255" y="4877"/>
                    <a:pt x="21084" y="5105"/>
                    <a:pt x="19998" y="5553"/>
                  </a:cubicBezTo>
                  <a:cubicBezTo>
                    <a:pt x="13483" y="9887"/>
                    <a:pt x="8491" y="16145"/>
                    <a:pt x="5710" y="23460"/>
                  </a:cubicBezTo>
                  <a:cubicBezTo>
                    <a:pt x="18093" y="18793"/>
                    <a:pt x="29999" y="12316"/>
                    <a:pt x="30189" y="8506"/>
                  </a:cubicBezTo>
                  <a:cubicBezTo>
                    <a:pt x="30189" y="7363"/>
                    <a:pt x="28380" y="6315"/>
                    <a:pt x="27237" y="5744"/>
                  </a:cubicBezTo>
                  <a:cubicBezTo>
                    <a:pt x="26065" y="5096"/>
                    <a:pt x="24760" y="4705"/>
                    <a:pt x="23427" y="4601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403BE8-DAE7-46B4-9F2C-1BDB76E3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539" y="267682"/>
            <a:ext cx="623116" cy="62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1F290-A51F-53B2-167F-2CB94664E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38" y="3103984"/>
            <a:ext cx="2501980" cy="606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8DB20E-305E-327D-E85A-1379830AF410}"/>
              </a:ext>
            </a:extLst>
          </p:cNvPr>
          <p:cNvSpPr/>
          <p:nvPr/>
        </p:nvSpPr>
        <p:spPr>
          <a:xfrm>
            <a:off x="1292905" y="2512161"/>
            <a:ext cx="2730886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33"/>
              </a:buClr>
            </a:pPr>
            <a:r>
              <a:rPr lang="en-US" i="1" dirty="0">
                <a:solidFill>
                  <a:schemeClr val="tx1"/>
                </a:solidFill>
              </a:rPr>
              <a:t>Retrieving monthly GTI from April 2012-June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B7B74-A18C-A796-40E9-AE28DCA0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335" y="5825423"/>
            <a:ext cx="2501980" cy="606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A6A05-846B-0DD0-8FF0-F9BBEE2F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526" y="3093649"/>
            <a:ext cx="2695575" cy="581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E0ED4-39BF-1FA9-81F7-5B95BF820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231" y="2626456"/>
            <a:ext cx="4261907" cy="2827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FD816E-EA42-4228-7F2F-76FCE5FA2041}"/>
              </a:ext>
            </a:extLst>
          </p:cNvPr>
          <p:cNvSpPr txBox="1"/>
          <p:nvPr/>
        </p:nvSpPr>
        <p:spPr>
          <a:xfrm>
            <a:off x="-6063" y="6553704"/>
            <a:ext cx="10378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 https://medium.com/@bewerunge.franz/google-trends-how-to-acquire-daily-data-for-broad-time-frames-b6c6dfe200e6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7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97474"/>
            <a:ext cx="5976382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36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TRENDS IMPLEMENTATION IN DATA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4CB5C-CDA5-4FE3-898C-8DD0FCBF2AB0}"/>
              </a:ext>
            </a:extLst>
          </p:cNvPr>
          <p:cNvSpPr txBox="1"/>
          <p:nvPr/>
        </p:nvSpPr>
        <p:spPr>
          <a:xfrm>
            <a:off x="10007171" y="0"/>
            <a:ext cx="2184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istockphoto.com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Placeholder 2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7A5B96E-28D5-476C-A19C-9DBD19A3F4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275" b="2275"/>
          <a:stretch>
            <a:fillRect/>
          </a:stretch>
        </p:blipFill>
        <p:spPr/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16D684-335E-40A7-BE72-2708B708F6A3}"/>
              </a:ext>
            </a:extLst>
          </p:cNvPr>
          <p:cNvSpPr txBox="1"/>
          <p:nvPr/>
        </p:nvSpPr>
        <p:spPr>
          <a:xfrm>
            <a:off x="10504230" y="0"/>
            <a:ext cx="1721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Roshaan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Khan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9483436" y="6588936"/>
            <a:ext cx="2708563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706973" y="271231"/>
            <a:ext cx="989432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SOME EXAMPLES</a:t>
            </a:r>
          </a:p>
        </p:txBody>
      </p:sp>
      <p:grpSp>
        <p:nvGrpSpPr>
          <p:cNvPr id="85" name="组合 5">
            <a:extLst>
              <a:ext uri="{FF2B5EF4-FFF2-40B4-BE49-F238E27FC236}">
                <a16:creationId xmlns:a16="http://schemas.microsoft.com/office/drawing/2014/main" id="{F98A131D-9587-40AE-A378-AEDA5E9ED6D5}"/>
              </a:ext>
            </a:extLst>
          </p:cNvPr>
          <p:cNvGrpSpPr/>
          <p:nvPr/>
        </p:nvGrpSpPr>
        <p:grpSpPr>
          <a:xfrm rot="10800000" flipH="1">
            <a:off x="8478380" y="667615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86" name="椭圆 6">
              <a:extLst>
                <a:ext uri="{FF2B5EF4-FFF2-40B4-BE49-F238E27FC236}">
                  <a16:creationId xmlns:a16="http://schemas.microsoft.com/office/drawing/2014/main" id="{ADEDD6FF-5A88-458E-A046-898133A9307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7">
              <a:extLst>
                <a:ext uri="{FF2B5EF4-FFF2-40B4-BE49-F238E27FC236}">
                  <a16:creationId xmlns:a16="http://schemas.microsoft.com/office/drawing/2014/main" id="{C644DB5E-3D8A-4AD9-BD5D-5568461F1A0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">
              <a:extLst>
                <a:ext uri="{FF2B5EF4-FFF2-40B4-BE49-F238E27FC236}">
                  <a16:creationId xmlns:a16="http://schemas.microsoft.com/office/drawing/2014/main" id="{7A58C218-00B0-4088-AE74-A8AEC489915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9">
              <a:extLst>
                <a:ext uri="{FF2B5EF4-FFF2-40B4-BE49-F238E27FC236}">
                  <a16:creationId xmlns:a16="http://schemas.microsoft.com/office/drawing/2014/main" id="{FEFEB683-4945-46EE-A7F7-532B4484376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椭圆 10">
              <a:extLst>
                <a:ext uri="{FF2B5EF4-FFF2-40B4-BE49-F238E27FC236}">
                  <a16:creationId xmlns:a16="http://schemas.microsoft.com/office/drawing/2014/main" id="{4B4176A8-7165-4709-8E2B-C85F3BD54745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248D7BA-82C0-4299-BD7F-823BC0E9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8" y="290032"/>
            <a:ext cx="625978" cy="625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D655EB-50D3-00A4-2FBC-22169C03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3" y="1529422"/>
            <a:ext cx="4177901" cy="4675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A72B9-6B04-EDE5-A0EB-3FC31862E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476" y="1576135"/>
            <a:ext cx="3567791" cy="4849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9A3255-E283-E510-4833-3C7656712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715" y="2114549"/>
            <a:ext cx="4279198" cy="24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ST2023">
      <a:dk1>
        <a:srgbClr val="000000"/>
      </a:dk1>
      <a:lt1>
        <a:sysClr val="window" lastClr="FFFFFF"/>
      </a:lt1>
      <a:dk2>
        <a:srgbClr val="3C3C3B"/>
      </a:dk2>
      <a:lt2>
        <a:srgbClr val="E3DED1"/>
      </a:lt2>
      <a:accent1>
        <a:srgbClr val="006633"/>
      </a:accent1>
      <a:accent2>
        <a:srgbClr val="008D36"/>
      </a:accent2>
      <a:accent3>
        <a:srgbClr val="95C11F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KKBPS">
      <a:majorFont>
        <a:latin typeface="Franklin Gothic Medium C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5CC2507DE9A4EBB741E029D36F5F7" ma:contentTypeVersion="2" ma:contentTypeDescription="Create a new document." ma:contentTypeScope="" ma:versionID="a005d1ccdff657e5a2de177081f0517b">
  <xsd:schema xmlns:xsd="http://www.w3.org/2001/XMLSchema" xmlns:xs="http://www.w3.org/2001/XMLSchema" xmlns:p="http://schemas.microsoft.com/office/2006/metadata/properties" xmlns:ns3="56437ed6-ed45-40a5-b8da-de741f6ef83a" targetNamespace="http://schemas.microsoft.com/office/2006/metadata/properties" ma:root="true" ma:fieldsID="be9838bb3094ccac1a12b7360c74ae91" ns3:_="">
    <xsd:import namespace="56437ed6-ed45-40a5-b8da-de741f6ef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37ed6-ed45-40a5-b8da-de741f6ef8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B68237-A9B0-4350-84D8-AD2B3A765E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DAA4F0-9F37-4605-AB38-6AB51D2615A8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56437ed6-ed45-40a5-b8da-de741f6ef83a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953DADC-D141-4C06-A7D9-710F66EC4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437ed6-ed45-40a5-b8da-de741f6ef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39436</TotalTime>
  <Words>664</Words>
  <Application>Microsoft Office PowerPoint</Application>
  <PresentationFormat>Widescreen</PresentationFormat>
  <Paragraphs>127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Segoe UI</vt:lpstr>
      <vt:lpstr>Calibri</vt:lpstr>
      <vt:lpstr>Arial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Rapimkap</dc:title>
  <dc:creator>Dhiar Niken Larasati</dc:creator>
  <cp:keywords>BPS</cp:keywords>
  <cp:lastModifiedBy>analisis big data</cp:lastModifiedBy>
  <cp:revision>2465</cp:revision>
  <dcterms:created xsi:type="dcterms:W3CDTF">2019-09-05T01:13:54Z</dcterms:created>
  <dcterms:modified xsi:type="dcterms:W3CDTF">2022-09-09T08:28:38Z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0x01010016A5CC2507DE9A4EBB741E029D36F5F7</vt:lpwstr>
  </property>
</Properties>
</file>